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9"/>
  </p:notesMasterIdLst>
  <p:handoutMasterIdLst>
    <p:handoutMasterId r:id="rId80"/>
  </p:handoutMasterIdLst>
  <p:sldIdLst>
    <p:sldId id="316" r:id="rId5"/>
    <p:sldId id="3208" r:id="rId6"/>
    <p:sldId id="2134096461" r:id="rId7"/>
    <p:sldId id="2134096514" r:id="rId8"/>
    <p:sldId id="2134096483" r:id="rId9"/>
    <p:sldId id="2134096480" r:id="rId10"/>
    <p:sldId id="2134096496" r:id="rId11"/>
    <p:sldId id="2134096497" r:id="rId12"/>
    <p:sldId id="2134096498" r:id="rId13"/>
    <p:sldId id="2134096499" r:id="rId14"/>
    <p:sldId id="2134096501" r:id="rId15"/>
    <p:sldId id="2134096489" r:id="rId16"/>
    <p:sldId id="2134096504" r:id="rId17"/>
    <p:sldId id="2134096500" r:id="rId18"/>
    <p:sldId id="2134096505" r:id="rId19"/>
    <p:sldId id="2134096502" r:id="rId20"/>
    <p:sldId id="2134096513" r:id="rId21"/>
    <p:sldId id="2134096503" r:id="rId22"/>
    <p:sldId id="2134096506" r:id="rId23"/>
    <p:sldId id="2134096487" r:id="rId24"/>
    <p:sldId id="2134096484" r:id="rId25"/>
    <p:sldId id="2134096495" r:id="rId26"/>
    <p:sldId id="3192" r:id="rId27"/>
    <p:sldId id="3193" r:id="rId28"/>
    <p:sldId id="2134096486" r:id="rId29"/>
    <p:sldId id="2134096463" r:id="rId30"/>
    <p:sldId id="2134096470" r:id="rId31"/>
    <p:sldId id="2134096488" r:id="rId32"/>
    <p:sldId id="2134096507" r:id="rId33"/>
    <p:sldId id="2134096464" r:id="rId34"/>
    <p:sldId id="2134096511" r:id="rId35"/>
    <p:sldId id="2134096512" r:id="rId36"/>
    <p:sldId id="292" r:id="rId37"/>
    <p:sldId id="401" r:id="rId38"/>
    <p:sldId id="389" r:id="rId39"/>
    <p:sldId id="510" r:id="rId40"/>
    <p:sldId id="2134096493" r:id="rId41"/>
    <p:sldId id="514" r:id="rId42"/>
    <p:sldId id="515" r:id="rId43"/>
    <p:sldId id="516" r:id="rId44"/>
    <p:sldId id="517" r:id="rId45"/>
    <p:sldId id="518" r:id="rId46"/>
    <p:sldId id="2134096465" r:id="rId47"/>
    <p:sldId id="3184" r:id="rId48"/>
    <p:sldId id="2134096490" r:id="rId49"/>
    <p:sldId id="2134096491" r:id="rId50"/>
    <p:sldId id="2134096492" r:id="rId51"/>
    <p:sldId id="3168" r:id="rId52"/>
    <p:sldId id="3186" r:id="rId53"/>
    <p:sldId id="3194" r:id="rId54"/>
    <p:sldId id="3201" r:id="rId55"/>
    <p:sldId id="2134096478" r:id="rId56"/>
    <p:sldId id="2134096510" r:id="rId57"/>
    <p:sldId id="2134096479" r:id="rId58"/>
    <p:sldId id="2134096468" r:id="rId59"/>
    <p:sldId id="2134096469" r:id="rId60"/>
    <p:sldId id="2134096471" r:id="rId61"/>
    <p:sldId id="2134096472" r:id="rId62"/>
    <p:sldId id="2134096473" r:id="rId63"/>
    <p:sldId id="2134096474" r:id="rId64"/>
    <p:sldId id="2134096475" r:id="rId65"/>
    <p:sldId id="2134096477" r:id="rId66"/>
    <p:sldId id="2134096508" r:id="rId67"/>
    <p:sldId id="563" r:id="rId68"/>
    <p:sldId id="524" r:id="rId69"/>
    <p:sldId id="406" r:id="rId70"/>
    <p:sldId id="393" r:id="rId71"/>
    <p:sldId id="410" r:id="rId72"/>
    <p:sldId id="395" r:id="rId73"/>
    <p:sldId id="411" r:id="rId74"/>
    <p:sldId id="319" r:id="rId75"/>
    <p:sldId id="384" r:id="rId76"/>
    <p:sldId id="387" r:id="rId77"/>
    <p:sldId id="2134096509" r:id="rId78"/>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a, Jim S" initials="BJS" lastIdx="1" clrIdx="0">
    <p:extLst>
      <p:ext uri="{19B8F6BF-5375-455C-9EA6-DF929625EA0E}">
        <p15:presenceInfo xmlns:p15="http://schemas.microsoft.com/office/powerpoint/2012/main" userId="S::jim.s.baca@intel.com::bae22c3e-09c7-4401-a6a1-b83c8ff0e8c8" providerId="AD"/>
      </p:ext>
    </p:extLst>
  </p:cmAuthor>
  <p:cmAuthor id="2" name="Tarango, Joseph D" initials="TJD" lastIdx="1" clrIdx="1">
    <p:extLst>
      <p:ext uri="{19B8F6BF-5375-455C-9EA6-DF929625EA0E}">
        <p15:presenceInfo xmlns:p15="http://schemas.microsoft.com/office/powerpoint/2012/main" userId="S::joseph.d.tarango@intel.com::2cab5065-d7f8-4516-a0ea-6ac181b404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25252"/>
    <a:srgbClr val="00C7FD"/>
    <a:srgbClr val="0068B5"/>
    <a:srgbClr val="FFFFFF"/>
    <a:srgbClr val="2872C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597" y="85"/>
      </p:cViewPr>
      <p:guideLst>
        <p:guide orient="horz" pos="4032"/>
        <p:guide pos="739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ango, Joseph D" userId="2cab5065-d7f8-4516-a0ea-6ac181b404cc" providerId="ADAL" clId="{6D5ED3FA-AB82-4AE2-8285-67E3D939CB05}"/>
    <pc:docChg chg="sldOrd">
      <pc:chgData name="Tarango, Joseph D" userId="2cab5065-d7f8-4516-a0ea-6ac181b404cc" providerId="ADAL" clId="{6D5ED3FA-AB82-4AE2-8285-67E3D939CB05}" dt="2021-10-04T21:45:00.302" v="0" actId="20578"/>
      <pc:docMkLst>
        <pc:docMk/>
      </pc:docMkLst>
      <pc:sldChg chg="ord">
        <pc:chgData name="Tarango, Joseph D" userId="2cab5065-d7f8-4516-a0ea-6ac181b404cc" providerId="ADAL" clId="{6D5ED3FA-AB82-4AE2-8285-67E3D939CB05}" dt="2021-10-04T21:45:00.302" v="0" actId="20578"/>
        <pc:sldMkLst>
          <pc:docMk/>
          <pc:sldMk cId="3535133013" sldId="387"/>
        </pc:sldMkLst>
      </pc:sldChg>
    </pc:docChg>
  </pc:docChgLst>
  <pc:docChgLst>
    <pc:chgData name="Macedo, Rogelio" userId="09d43d06-09f2-4f49-9a00-056a411a915e" providerId="ADAL" clId="{53C5A5D1-A805-4217-9D3A-9851E640DC10}"/>
    <pc:docChg chg="undo custSel addSld delSld modSld">
      <pc:chgData name="Macedo, Rogelio" userId="09d43d06-09f2-4f49-9a00-056a411a915e" providerId="ADAL" clId="{53C5A5D1-A805-4217-9D3A-9851E640DC10}" dt="2021-06-18T19:35:56.935" v="374" actId="1076"/>
      <pc:docMkLst>
        <pc:docMk/>
      </pc:docMkLst>
      <pc:sldChg chg="addSp delSp modSp add del mod">
        <pc:chgData name="Macedo, Rogelio" userId="09d43d06-09f2-4f49-9a00-056a411a915e" providerId="ADAL" clId="{53C5A5D1-A805-4217-9D3A-9851E640DC10}" dt="2021-06-17T21:39:38.250" v="13" actId="1076"/>
        <pc:sldMkLst>
          <pc:docMk/>
          <pc:sldMk cId="854363815" sldId="2134096489"/>
        </pc:sldMkLst>
        <pc:picChg chg="add del mod">
          <ac:chgData name="Macedo, Rogelio" userId="09d43d06-09f2-4f49-9a00-056a411a915e" providerId="ADAL" clId="{53C5A5D1-A805-4217-9D3A-9851E640DC10}" dt="2021-06-17T21:39:30.783" v="10" actId="478"/>
          <ac:picMkLst>
            <pc:docMk/>
            <pc:sldMk cId="854363815" sldId="2134096489"/>
            <ac:picMk id="4" creationId="{D6F601F6-0864-4299-88EF-518D3D8CC289}"/>
          </ac:picMkLst>
        </pc:picChg>
        <pc:picChg chg="add mod">
          <ac:chgData name="Macedo, Rogelio" userId="09d43d06-09f2-4f49-9a00-056a411a915e" providerId="ADAL" clId="{53C5A5D1-A805-4217-9D3A-9851E640DC10}" dt="2021-06-17T21:39:38.250" v="13" actId="1076"/>
          <ac:picMkLst>
            <pc:docMk/>
            <pc:sldMk cId="854363815" sldId="2134096489"/>
            <ac:picMk id="5" creationId="{0F7D8475-1A29-47E2-AF34-9978BBC9F2A6}"/>
          </ac:picMkLst>
        </pc:picChg>
        <pc:picChg chg="del">
          <ac:chgData name="Macedo, Rogelio" userId="09d43d06-09f2-4f49-9a00-056a411a915e" providerId="ADAL" clId="{53C5A5D1-A805-4217-9D3A-9851E640DC10}" dt="2021-06-14T18:56:14.632" v="0" actId="478"/>
          <ac:picMkLst>
            <pc:docMk/>
            <pc:sldMk cId="854363815" sldId="2134096489"/>
            <ac:picMk id="10" creationId="{53A8EC4C-BCD4-4B1F-9D5A-198F84B7B84E}"/>
          </ac:picMkLst>
        </pc:picChg>
      </pc:sldChg>
      <pc:sldChg chg="addSp delSp modSp mod">
        <pc:chgData name="Macedo, Rogelio" userId="09d43d06-09f2-4f49-9a00-056a411a915e" providerId="ADAL" clId="{53C5A5D1-A805-4217-9D3A-9851E640DC10}" dt="2021-06-18T19:35:56.935" v="374" actId="1076"/>
        <pc:sldMkLst>
          <pc:docMk/>
          <pc:sldMk cId="1336799747" sldId="2134096501"/>
        </pc:sldMkLst>
        <pc:spChg chg="add del mod">
          <ac:chgData name="Macedo, Rogelio" userId="09d43d06-09f2-4f49-9a00-056a411a915e" providerId="ADAL" clId="{53C5A5D1-A805-4217-9D3A-9851E640DC10}" dt="2021-06-18T18:55:43.330" v="45" actId="478"/>
          <ac:spMkLst>
            <pc:docMk/>
            <pc:sldMk cId="1336799747" sldId="2134096501"/>
            <ac:spMk id="7" creationId="{68AFE822-94F1-4597-A9D0-862AD5D52C0F}"/>
          </ac:spMkLst>
        </pc:spChg>
        <pc:spChg chg="mod">
          <ac:chgData name="Macedo, Rogelio" userId="09d43d06-09f2-4f49-9a00-056a411a915e" providerId="ADAL" clId="{53C5A5D1-A805-4217-9D3A-9851E640DC10}" dt="2021-06-18T19:08:35.899" v="248" actId="208"/>
          <ac:spMkLst>
            <pc:docMk/>
            <pc:sldMk cId="1336799747" sldId="2134096501"/>
            <ac:spMk id="10" creationId="{E33E7227-6653-4329-AFA7-A398538DA274}"/>
          </ac:spMkLst>
        </pc:spChg>
        <pc:spChg chg="add del mod">
          <ac:chgData name="Macedo, Rogelio" userId="09d43d06-09f2-4f49-9a00-056a411a915e" providerId="ADAL" clId="{53C5A5D1-A805-4217-9D3A-9851E640DC10}" dt="2021-06-18T18:50:42.760" v="20"/>
          <ac:spMkLst>
            <pc:docMk/>
            <pc:sldMk cId="1336799747" sldId="2134096501"/>
            <ac:spMk id="12" creationId="{642138CB-57B4-4B82-859E-808E35786CD9}"/>
          </ac:spMkLst>
        </pc:spChg>
        <pc:spChg chg="add del mod">
          <ac:chgData name="Macedo, Rogelio" userId="09d43d06-09f2-4f49-9a00-056a411a915e" providerId="ADAL" clId="{53C5A5D1-A805-4217-9D3A-9851E640DC10}" dt="2021-06-18T18:50:48.810" v="24"/>
          <ac:spMkLst>
            <pc:docMk/>
            <pc:sldMk cId="1336799747" sldId="2134096501"/>
            <ac:spMk id="13" creationId="{0F996EB8-52B6-449E-8470-56BAD7332DB9}"/>
          </ac:spMkLst>
        </pc:spChg>
        <pc:spChg chg="add del mod">
          <ac:chgData name="Macedo, Rogelio" userId="09d43d06-09f2-4f49-9a00-056a411a915e" providerId="ADAL" clId="{53C5A5D1-A805-4217-9D3A-9851E640DC10}" dt="2021-06-18T18:50:59.282" v="26"/>
          <ac:spMkLst>
            <pc:docMk/>
            <pc:sldMk cId="1336799747" sldId="2134096501"/>
            <ac:spMk id="14" creationId="{B170E8F0-A528-4543-A20C-BC7581447C95}"/>
          </ac:spMkLst>
        </pc:spChg>
        <pc:spChg chg="add del mod">
          <ac:chgData name="Macedo, Rogelio" userId="09d43d06-09f2-4f49-9a00-056a411a915e" providerId="ADAL" clId="{53C5A5D1-A805-4217-9D3A-9851E640DC10}" dt="2021-06-18T18:55:41.653" v="44" actId="478"/>
          <ac:spMkLst>
            <pc:docMk/>
            <pc:sldMk cId="1336799747" sldId="2134096501"/>
            <ac:spMk id="15" creationId="{04FEA033-4876-4F6D-9D8E-6EC1C5DACA31}"/>
          </ac:spMkLst>
        </pc:spChg>
        <pc:spChg chg="add del">
          <ac:chgData name="Macedo, Rogelio" userId="09d43d06-09f2-4f49-9a00-056a411a915e" providerId="ADAL" clId="{53C5A5D1-A805-4217-9D3A-9851E640DC10}" dt="2021-06-18T18:53:59.910" v="39" actId="11529"/>
          <ac:spMkLst>
            <pc:docMk/>
            <pc:sldMk cId="1336799747" sldId="2134096501"/>
            <ac:spMk id="23" creationId="{ED9540DE-B7B7-44A1-B17F-8B5EC4E5F78E}"/>
          </ac:spMkLst>
        </pc:spChg>
        <pc:spChg chg="add del">
          <ac:chgData name="Macedo, Rogelio" userId="09d43d06-09f2-4f49-9a00-056a411a915e" providerId="ADAL" clId="{53C5A5D1-A805-4217-9D3A-9851E640DC10}" dt="2021-06-18T18:55:21.821" v="41" actId="11529"/>
          <ac:spMkLst>
            <pc:docMk/>
            <pc:sldMk cId="1336799747" sldId="2134096501"/>
            <ac:spMk id="24" creationId="{BF911792-A09B-4BF5-8528-A69EAEAE3B2C}"/>
          </ac:spMkLst>
        </pc:spChg>
        <pc:spChg chg="add mod">
          <ac:chgData name="Macedo, Rogelio" userId="09d43d06-09f2-4f49-9a00-056a411a915e" providerId="ADAL" clId="{53C5A5D1-A805-4217-9D3A-9851E640DC10}" dt="2021-06-18T19:08:58.279" v="250" actId="208"/>
          <ac:spMkLst>
            <pc:docMk/>
            <pc:sldMk cId="1336799747" sldId="2134096501"/>
            <ac:spMk id="25" creationId="{354A5D4B-19C0-42D7-BBDE-C449FBFF6ED7}"/>
          </ac:spMkLst>
        </pc:spChg>
        <pc:spChg chg="add mod">
          <ac:chgData name="Macedo, Rogelio" userId="09d43d06-09f2-4f49-9a00-056a411a915e" providerId="ADAL" clId="{53C5A5D1-A805-4217-9D3A-9851E640DC10}" dt="2021-06-18T19:08:43.851" v="249" actId="208"/>
          <ac:spMkLst>
            <pc:docMk/>
            <pc:sldMk cId="1336799747" sldId="2134096501"/>
            <ac:spMk id="26" creationId="{2BC7CE88-D0B2-41AA-8F42-4CF42FF377F0}"/>
          </ac:spMkLst>
        </pc:spChg>
        <pc:spChg chg="add del mod">
          <ac:chgData name="Macedo, Rogelio" userId="09d43d06-09f2-4f49-9a00-056a411a915e" providerId="ADAL" clId="{53C5A5D1-A805-4217-9D3A-9851E640DC10}" dt="2021-06-18T18:57:25.067" v="66" actId="478"/>
          <ac:spMkLst>
            <pc:docMk/>
            <pc:sldMk cId="1336799747" sldId="2134096501"/>
            <ac:spMk id="30" creationId="{5B3DDB98-2FE8-4132-9BFE-A6B81964CBBF}"/>
          </ac:spMkLst>
        </pc:spChg>
        <pc:spChg chg="add del mod">
          <ac:chgData name="Macedo, Rogelio" userId="09d43d06-09f2-4f49-9a00-056a411a915e" providerId="ADAL" clId="{53C5A5D1-A805-4217-9D3A-9851E640DC10}" dt="2021-06-18T19:18:07.046" v="335" actId="478"/>
          <ac:spMkLst>
            <pc:docMk/>
            <pc:sldMk cId="1336799747" sldId="2134096501"/>
            <ac:spMk id="31" creationId="{9694A895-8920-4EFC-9E6E-5BA9FA54BCF5}"/>
          </ac:spMkLst>
        </pc:spChg>
        <pc:spChg chg="add mod">
          <ac:chgData name="Macedo, Rogelio" userId="09d43d06-09f2-4f49-9a00-056a411a915e" providerId="ADAL" clId="{53C5A5D1-A805-4217-9D3A-9851E640DC10}" dt="2021-06-18T19:10:52.855" v="255" actId="208"/>
          <ac:spMkLst>
            <pc:docMk/>
            <pc:sldMk cId="1336799747" sldId="2134096501"/>
            <ac:spMk id="37" creationId="{734F68F4-9DFD-4647-888D-B3A18891BE6E}"/>
          </ac:spMkLst>
        </pc:spChg>
        <pc:spChg chg="add mod">
          <ac:chgData name="Macedo, Rogelio" userId="09d43d06-09f2-4f49-9a00-056a411a915e" providerId="ADAL" clId="{53C5A5D1-A805-4217-9D3A-9851E640DC10}" dt="2021-06-18T19:35:56.935" v="374" actId="1076"/>
          <ac:spMkLst>
            <pc:docMk/>
            <pc:sldMk cId="1336799747" sldId="2134096501"/>
            <ac:spMk id="38" creationId="{003F1A01-430A-4102-A0FC-904629786F90}"/>
          </ac:spMkLst>
        </pc:spChg>
        <pc:spChg chg="add del">
          <ac:chgData name="Macedo, Rogelio" userId="09d43d06-09f2-4f49-9a00-056a411a915e" providerId="ADAL" clId="{53C5A5D1-A805-4217-9D3A-9851E640DC10}" dt="2021-06-18T19:13:03.917" v="259" actId="478"/>
          <ac:spMkLst>
            <pc:docMk/>
            <pc:sldMk cId="1336799747" sldId="2134096501"/>
            <ac:spMk id="39" creationId="{3589D9D9-0DC9-4A7A-BC7B-4E8C59303CDA}"/>
          </ac:spMkLst>
        </pc:spChg>
        <pc:spChg chg="add mod">
          <ac:chgData name="Macedo, Rogelio" userId="09d43d06-09f2-4f49-9a00-056a411a915e" providerId="ADAL" clId="{53C5A5D1-A805-4217-9D3A-9851E640DC10}" dt="2021-06-18T19:19:26.661" v="361"/>
          <ac:spMkLst>
            <pc:docMk/>
            <pc:sldMk cId="1336799747" sldId="2134096501"/>
            <ac:spMk id="40" creationId="{7B48DFB0-4F64-4436-BD91-3E3C667CA533}"/>
          </ac:spMkLst>
        </pc:spChg>
        <pc:spChg chg="add del mod">
          <ac:chgData name="Macedo, Rogelio" userId="09d43d06-09f2-4f49-9a00-056a411a915e" providerId="ADAL" clId="{53C5A5D1-A805-4217-9D3A-9851E640DC10}" dt="2021-06-18T19:14:27.082" v="295"/>
          <ac:spMkLst>
            <pc:docMk/>
            <pc:sldMk cId="1336799747" sldId="2134096501"/>
            <ac:spMk id="41" creationId="{80752344-993F-403E-8AFE-B1D8437D689D}"/>
          </ac:spMkLst>
        </pc:spChg>
        <pc:spChg chg="add mod">
          <ac:chgData name="Macedo, Rogelio" userId="09d43d06-09f2-4f49-9a00-056a411a915e" providerId="ADAL" clId="{53C5A5D1-A805-4217-9D3A-9851E640DC10}" dt="2021-06-18T19:35:51.303" v="373" actId="1076"/>
          <ac:spMkLst>
            <pc:docMk/>
            <pc:sldMk cId="1336799747" sldId="2134096501"/>
            <ac:spMk id="42" creationId="{5EC22645-F7A0-4B69-9B8B-4EB685E6E5B4}"/>
          </ac:spMkLst>
        </pc:spChg>
        <pc:spChg chg="add del mod">
          <ac:chgData name="Macedo, Rogelio" userId="09d43d06-09f2-4f49-9a00-056a411a915e" providerId="ADAL" clId="{53C5A5D1-A805-4217-9D3A-9851E640DC10}" dt="2021-06-18T19:17:59.365" v="332"/>
          <ac:spMkLst>
            <pc:docMk/>
            <pc:sldMk cId="1336799747" sldId="2134096501"/>
            <ac:spMk id="67" creationId="{8D7E2590-E082-4B43-B002-C8191E70B27F}"/>
          </ac:spMkLst>
        </pc:spChg>
        <pc:spChg chg="add mod">
          <ac:chgData name="Macedo, Rogelio" userId="09d43d06-09f2-4f49-9a00-056a411a915e" providerId="ADAL" clId="{53C5A5D1-A805-4217-9D3A-9851E640DC10}" dt="2021-06-18T19:34:51.451" v="369" actId="1076"/>
          <ac:spMkLst>
            <pc:docMk/>
            <pc:sldMk cId="1336799747" sldId="2134096501"/>
            <ac:spMk id="68" creationId="{3E28DCE6-E316-4226-894F-935FAA7C8CD3}"/>
          </ac:spMkLst>
        </pc:spChg>
        <pc:grpChg chg="mod">
          <ac:chgData name="Macedo, Rogelio" userId="09d43d06-09f2-4f49-9a00-056a411a915e" providerId="ADAL" clId="{53C5A5D1-A805-4217-9D3A-9851E640DC10}" dt="2021-06-18T18:50:47.524" v="23" actId="1076"/>
          <ac:grpSpMkLst>
            <pc:docMk/>
            <pc:sldMk cId="1336799747" sldId="2134096501"/>
            <ac:grpSpMk id="11" creationId="{A54B0648-4647-40A5-B8C3-3182C04BBCAD}"/>
          </ac:grpSpMkLst>
        </pc:grpChg>
        <pc:picChg chg="mod">
          <ac:chgData name="Macedo, Rogelio" userId="09d43d06-09f2-4f49-9a00-056a411a915e" providerId="ADAL" clId="{53C5A5D1-A805-4217-9D3A-9851E640DC10}" dt="2021-06-18T19:08:35.899" v="248" actId="208"/>
          <ac:picMkLst>
            <pc:docMk/>
            <pc:sldMk cId="1336799747" sldId="2134096501"/>
            <ac:picMk id="3" creationId="{8EF3E205-BB7C-4E24-B529-38B4D337E49F}"/>
          </ac:picMkLst>
        </pc:picChg>
        <pc:picChg chg="mod">
          <ac:chgData name="Macedo, Rogelio" userId="09d43d06-09f2-4f49-9a00-056a411a915e" providerId="ADAL" clId="{53C5A5D1-A805-4217-9D3A-9851E640DC10}" dt="2021-06-18T19:08:35.899" v="248" actId="208"/>
          <ac:picMkLst>
            <pc:docMk/>
            <pc:sldMk cId="1336799747" sldId="2134096501"/>
            <ac:picMk id="4" creationId="{36D7FB6B-2869-4DA3-ACB5-E09F12050877}"/>
          </ac:picMkLst>
        </pc:picChg>
        <pc:picChg chg="mod">
          <ac:chgData name="Macedo, Rogelio" userId="09d43d06-09f2-4f49-9a00-056a411a915e" providerId="ADAL" clId="{53C5A5D1-A805-4217-9D3A-9851E640DC10}" dt="2021-06-18T19:08:35.899" v="248" actId="208"/>
          <ac:picMkLst>
            <pc:docMk/>
            <pc:sldMk cId="1336799747" sldId="2134096501"/>
            <ac:picMk id="5" creationId="{2C486CBB-986C-4092-9C0E-E9DE72E9C5A0}"/>
          </ac:picMkLst>
        </pc:picChg>
        <pc:cxnChg chg="add del">
          <ac:chgData name="Macedo, Rogelio" userId="09d43d06-09f2-4f49-9a00-056a411a915e" providerId="ADAL" clId="{53C5A5D1-A805-4217-9D3A-9851E640DC10}" dt="2021-06-18T18:52:17.644" v="31" actId="11529"/>
          <ac:cxnSpMkLst>
            <pc:docMk/>
            <pc:sldMk cId="1336799747" sldId="2134096501"/>
            <ac:cxnSpMk id="17" creationId="{2F2285AA-290E-44DF-9CFC-1462CB70D063}"/>
          </ac:cxnSpMkLst>
        </pc:cxnChg>
        <pc:cxnChg chg="add del mod">
          <ac:chgData name="Macedo, Rogelio" userId="09d43d06-09f2-4f49-9a00-056a411a915e" providerId="ADAL" clId="{53C5A5D1-A805-4217-9D3A-9851E640DC10}" dt="2021-06-18T18:52:28.491" v="33" actId="11529"/>
          <ac:cxnSpMkLst>
            <pc:docMk/>
            <pc:sldMk cId="1336799747" sldId="2134096501"/>
            <ac:cxnSpMk id="19" creationId="{ACC4BF76-2B72-4278-BCF1-25589D66FE80}"/>
          </ac:cxnSpMkLst>
        </pc:cxnChg>
        <pc:cxnChg chg="add del mod">
          <ac:chgData name="Macedo, Rogelio" userId="09d43d06-09f2-4f49-9a00-056a411a915e" providerId="ADAL" clId="{53C5A5D1-A805-4217-9D3A-9851E640DC10}" dt="2021-06-18T18:53:13.504" v="37" actId="11529"/>
          <ac:cxnSpMkLst>
            <pc:docMk/>
            <pc:sldMk cId="1336799747" sldId="2134096501"/>
            <ac:cxnSpMk id="21" creationId="{4F296053-3158-4CB7-9AA4-70767A282950}"/>
          </ac:cxnSpMkLst>
        </pc:cxnChg>
        <pc:cxnChg chg="add del mod">
          <ac:chgData name="Macedo, Rogelio" userId="09d43d06-09f2-4f49-9a00-056a411a915e" providerId="ADAL" clId="{53C5A5D1-A805-4217-9D3A-9851E640DC10}" dt="2021-06-18T19:00:35.565" v="176" actId="478"/>
          <ac:cxnSpMkLst>
            <pc:docMk/>
            <pc:sldMk cId="1336799747" sldId="2134096501"/>
            <ac:cxnSpMk id="28" creationId="{3E9E0500-C0DE-4D5D-9FCD-D735971FC177}"/>
          </ac:cxnSpMkLst>
        </pc:cxnChg>
        <pc:cxnChg chg="add del mod">
          <ac:chgData name="Macedo, Rogelio" userId="09d43d06-09f2-4f49-9a00-056a411a915e" providerId="ADAL" clId="{53C5A5D1-A805-4217-9D3A-9851E640DC10}" dt="2021-06-18T19:18:18.473" v="337" actId="478"/>
          <ac:cxnSpMkLst>
            <pc:docMk/>
            <pc:sldMk cId="1336799747" sldId="2134096501"/>
            <ac:cxnSpMk id="33" creationId="{E89FDECC-6DE0-4E6F-B352-B7E0CC7B31B8}"/>
          </ac:cxnSpMkLst>
        </pc:cxnChg>
        <pc:cxnChg chg="add mod">
          <ac:chgData name="Macedo, Rogelio" userId="09d43d06-09f2-4f49-9a00-056a411a915e" providerId="ADAL" clId="{53C5A5D1-A805-4217-9D3A-9851E640DC10}" dt="2021-06-18T19:34:56.785" v="370" actId="14100"/>
          <ac:cxnSpMkLst>
            <pc:docMk/>
            <pc:sldMk cId="1336799747" sldId="2134096501"/>
            <ac:cxnSpMk id="35" creationId="{A81F6C10-750F-4205-AA7F-B746F1F151D7}"/>
          </ac:cxnSpMkLst>
        </pc:cxnChg>
        <pc:cxnChg chg="add">
          <ac:chgData name="Macedo, Rogelio" userId="09d43d06-09f2-4f49-9a00-056a411a915e" providerId="ADAL" clId="{53C5A5D1-A805-4217-9D3A-9851E640DC10}" dt="2021-06-18T19:15:07.183" v="309" actId="11529"/>
          <ac:cxnSpMkLst>
            <pc:docMk/>
            <pc:sldMk cId="1336799747" sldId="2134096501"/>
            <ac:cxnSpMk id="44" creationId="{374DC541-C861-4567-921E-3FBB615D9067}"/>
          </ac:cxnSpMkLst>
        </pc:cxnChg>
        <pc:cxnChg chg="add mod">
          <ac:chgData name="Macedo, Rogelio" userId="09d43d06-09f2-4f49-9a00-056a411a915e" providerId="ADAL" clId="{53C5A5D1-A805-4217-9D3A-9851E640DC10}" dt="2021-06-18T19:35:56.935" v="374" actId="1076"/>
          <ac:cxnSpMkLst>
            <pc:docMk/>
            <pc:sldMk cId="1336799747" sldId="2134096501"/>
            <ac:cxnSpMk id="46" creationId="{1E31D7F3-831F-4E63-A261-6EA92EEDE807}"/>
          </ac:cxnSpMkLst>
        </pc:cxnChg>
        <pc:cxnChg chg="add del mod">
          <ac:chgData name="Macedo, Rogelio" userId="09d43d06-09f2-4f49-9a00-056a411a915e" providerId="ADAL" clId="{53C5A5D1-A805-4217-9D3A-9851E640DC10}" dt="2021-06-18T19:15:28.997" v="312" actId="11529"/>
          <ac:cxnSpMkLst>
            <pc:docMk/>
            <pc:sldMk cId="1336799747" sldId="2134096501"/>
            <ac:cxnSpMk id="48" creationId="{4C13CFFE-895F-474D-9776-33A8788B1F26}"/>
          </ac:cxnSpMkLst>
        </pc:cxnChg>
        <pc:cxnChg chg="add del mod">
          <ac:chgData name="Macedo, Rogelio" userId="09d43d06-09f2-4f49-9a00-056a411a915e" providerId="ADAL" clId="{53C5A5D1-A805-4217-9D3A-9851E640DC10}" dt="2021-06-18T19:15:38.958" v="314" actId="11529"/>
          <ac:cxnSpMkLst>
            <pc:docMk/>
            <pc:sldMk cId="1336799747" sldId="2134096501"/>
            <ac:cxnSpMk id="50" creationId="{F9C756EC-9F73-4DD8-9753-F5A0A9E33917}"/>
          </ac:cxnSpMkLst>
        </pc:cxnChg>
        <pc:cxnChg chg="add">
          <ac:chgData name="Macedo, Rogelio" userId="09d43d06-09f2-4f49-9a00-056a411a915e" providerId="ADAL" clId="{53C5A5D1-A805-4217-9D3A-9851E640DC10}" dt="2021-06-18T19:15:48.270" v="315" actId="11529"/>
          <ac:cxnSpMkLst>
            <pc:docMk/>
            <pc:sldMk cId="1336799747" sldId="2134096501"/>
            <ac:cxnSpMk id="52" creationId="{17CFE61F-F106-4FF2-A8DD-39A505D6AEEB}"/>
          </ac:cxnSpMkLst>
        </pc:cxnChg>
        <pc:cxnChg chg="add mod">
          <ac:chgData name="Macedo, Rogelio" userId="09d43d06-09f2-4f49-9a00-056a411a915e" providerId="ADAL" clId="{53C5A5D1-A805-4217-9D3A-9851E640DC10}" dt="2021-06-18T19:35:51.303" v="373" actId="1076"/>
          <ac:cxnSpMkLst>
            <pc:docMk/>
            <pc:sldMk cId="1336799747" sldId="2134096501"/>
            <ac:cxnSpMk id="54" creationId="{1FB16118-634C-46B6-A3C6-0E560F21ECE5}"/>
          </ac:cxnSpMkLst>
        </pc:cxnChg>
        <pc:cxnChg chg="add mod">
          <ac:chgData name="Macedo, Rogelio" userId="09d43d06-09f2-4f49-9a00-056a411a915e" providerId="ADAL" clId="{53C5A5D1-A805-4217-9D3A-9851E640DC10}" dt="2021-06-18T19:34:51.451" v="369" actId="1076"/>
          <ac:cxnSpMkLst>
            <pc:docMk/>
            <pc:sldMk cId="1336799747" sldId="2134096501"/>
            <ac:cxnSpMk id="74" creationId="{615F5DAD-6180-4A4B-B565-99C1811DBB75}"/>
          </ac:cxnSpMkLst>
        </pc:cxnChg>
      </pc:sldChg>
    </pc:docChg>
  </pc:docChgLst>
  <pc:docChgLst>
    <pc:chgData name="Baca, Jim S" userId="bae22c3e-09c7-4401-a6a1-b83c8ff0e8c8" providerId="ADAL" clId="{5E7E3CAD-D5C4-4B2B-AB1A-818DE370FAE6}"/>
    <pc:docChg chg="custSel addSld modSld">
      <pc:chgData name="Baca, Jim S" userId="bae22c3e-09c7-4401-a6a1-b83c8ff0e8c8" providerId="ADAL" clId="{5E7E3CAD-D5C4-4B2B-AB1A-818DE370FAE6}" dt="2021-07-29T15:19:36.227" v="363" actId="403"/>
      <pc:docMkLst>
        <pc:docMk/>
      </pc:docMkLst>
      <pc:sldChg chg="modSp add mod">
        <pc:chgData name="Baca, Jim S" userId="bae22c3e-09c7-4401-a6a1-b83c8ff0e8c8" providerId="ADAL" clId="{5E7E3CAD-D5C4-4B2B-AB1A-818DE370FAE6}" dt="2021-07-29T15:19:36.227" v="363" actId="403"/>
        <pc:sldMkLst>
          <pc:docMk/>
          <pc:sldMk cId="3945622958" sldId="2134096514"/>
        </pc:sldMkLst>
        <pc:spChg chg="mod">
          <ac:chgData name="Baca, Jim S" userId="bae22c3e-09c7-4401-a6a1-b83c8ff0e8c8" providerId="ADAL" clId="{5E7E3CAD-D5C4-4B2B-AB1A-818DE370FAE6}" dt="2021-07-29T15:16:17.895" v="236" actId="20577"/>
          <ac:spMkLst>
            <pc:docMk/>
            <pc:sldMk cId="3945622958" sldId="2134096514"/>
            <ac:spMk id="2" creationId="{C37F1E6A-DFDA-4E59-930C-0CDDCF51BF6A}"/>
          </ac:spMkLst>
        </pc:spChg>
        <pc:spChg chg="mod">
          <ac:chgData name="Baca, Jim S" userId="bae22c3e-09c7-4401-a6a1-b83c8ff0e8c8" providerId="ADAL" clId="{5E7E3CAD-D5C4-4B2B-AB1A-818DE370FAE6}" dt="2021-07-29T15:19:36.227" v="363" actId="403"/>
          <ac:spMkLst>
            <pc:docMk/>
            <pc:sldMk cId="3945622958" sldId="2134096514"/>
            <ac:spMk id="3" creationId="{766E37FF-2A98-4BE6-9ABE-58986C62493E}"/>
          </ac:spMkLst>
        </pc:spChg>
      </pc:sldChg>
    </pc:docChg>
  </pc:docChgLst>
  <pc:docChgLst>
    <pc:chgData name="Garces, Daniel" userId="cb4af100-d3e5-441e-9a2b-39a47c6be568" providerId="ADAL" clId="{269B8F2C-2E43-4E1D-8991-363CD9D8630B}"/>
    <pc:docChg chg="undo custSel delSld modSld sldOrd">
      <pc:chgData name="Garces, Daniel" userId="cb4af100-d3e5-441e-9a2b-39a47c6be568" providerId="ADAL" clId="{269B8F2C-2E43-4E1D-8991-363CD9D8630B}" dt="2021-05-27T15:34:11.870" v="1453" actId="20577"/>
      <pc:docMkLst>
        <pc:docMk/>
      </pc:docMkLst>
      <pc:sldChg chg="addSp delSp modSp mod">
        <pc:chgData name="Garces, Daniel" userId="cb4af100-d3e5-441e-9a2b-39a47c6be568" providerId="ADAL" clId="{269B8F2C-2E43-4E1D-8991-363CD9D8630B}" dt="2021-05-27T15:25:31.454" v="1178" actId="20577"/>
        <pc:sldMkLst>
          <pc:docMk/>
          <pc:sldMk cId="3468025716" sldId="3192"/>
        </pc:sldMkLst>
        <pc:spChg chg="mod">
          <ac:chgData name="Garces, Daniel" userId="cb4af100-d3e5-441e-9a2b-39a47c6be568" providerId="ADAL" clId="{269B8F2C-2E43-4E1D-8991-363CD9D8630B}" dt="2021-05-27T15:10:10.940" v="871" actId="20577"/>
          <ac:spMkLst>
            <pc:docMk/>
            <pc:sldMk cId="3468025716" sldId="3192"/>
            <ac:spMk id="9" creationId="{84E3FCDC-8256-4EEB-95E7-ABC985E0E628}"/>
          </ac:spMkLst>
        </pc:spChg>
        <pc:spChg chg="mod">
          <ac:chgData name="Garces, Daniel" userId="cb4af100-d3e5-441e-9a2b-39a47c6be568" providerId="ADAL" clId="{269B8F2C-2E43-4E1D-8991-363CD9D8630B}" dt="2021-05-27T15:25:31.454" v="1178" actId="20577"/>
          <ac:spMkLst>
            <pc:docMk/>
            <pc:sldMk cId="3468025716" sldId="3192"/>
            <ac:spMk id="10" creationId="{EDFF43C7-09DF-4ADB-BAF3-E98396092BED}"/>
          </ac:spMkLst>
        </pc:spChg>
        <pc:spChg chg="add mod">
          <ac:chgData name="Garces, Daniel" userId="cb4af100-d3e5-441e-9a2b-39a47c6be568" providerId="ADAL" clId="{269B8F2C-2E43-4E1D-8991-363CD9D8630B}" dt="2021-05-27T15:25:26.871" v="1172" actId="20577"/>
          <ac:spMkLst>
            <pc:docMk/>
            <pc:sldMk cId="3468025716" sldId="3192"/>
            <ac:spMk id="11" creationId="{5DB5D002-335B-4741-A1A6-577387058C3A}"/>
          </ac:spMkLst>
        </pc:spChg>
        <pc:spChg chg="mod">
          <ac:chgData name="Garces, Daniel" userId="cb4af100-d3e5-441e-9a2b-39a47c6be568" providerId="ADAL" clId="{269B8F2C-2E43-4E1D-8991-363CD9D8630B}" dt="2021-05-27T15:17:24.611" v="937" actId="20577"/>
          <ac:spMkLst>
            <pc:docMk/>
            <pc:sldMk cId="3468025716" sldId="3192"/>
            <ac:spMk id="16" creationId="{BAD88B46-FEE3-436E-AF7B-6D5A416854AB}"/>
          </ac:spMkLst>
        </pc:spChg>
        <pc:spChg chg="mod">
          <ac:chgData name="Garces, Daniel" userId="cb4af100-d3e5-441e-9a2b-39a47c6be568" providerId="ADAL" clId="{269B8F2C-2E43-4E1D-8991-363CD9D8630B}" dt="2021-05-27T15:24:50.519" v="1132" actId="14100"/>
          <ac:spMkLst>
            <pc:docMk/>
            <pc:sldMk cId="3468025716" sldId="3192"/>
            <ac:spMk id="17" creationId="{280AA1DC-2AFE-4E75-8142-6821871747B7}"/>
          </ac:spMkLst>
        </pc:spChg>
        <pc:spChg chg="mod">
          <ac:chgData name="Garces, Daniel" userId="cb4af100-d3e5-441e-9a2b-39a47c6be568" providerId="ADAL" clId="{269B8F2C-2E43-4E1D-8991-363CD9D8630B}" dt="2021-05-24T18:53:48.841" v="214" actId="20577"/>
          <ac:spMkLst>
            <pc:docMk/>
            <pc:sldMk cId="3468025716" sldId="3192"/>
            <ac:spMk id="20" creationId="{FFBDEB88-275E-4DB7-A1F1-CBCF5C456E76}"/>
          </ac:spMkLst>
        </pc:spChg>
        <pc:spChg chg="mod">
          <ac:chgData name="Garces, Daniel" userId="cb4af100-d3e5-441e-9a2b-39a47c6be568" providerId="ADAL" clId="{269B8F2C-2E43-4E1D-8991-363CD9D8630B}" dt="2021-05-24T18:53:57.908" v="216" actId="1076"/>
          <ac:spMkLst>
            <pc:docMk/>
            <pc:sldMk cId="3468025716" sldId="3192"/>
            <ac:spMk id="24" creationId="{3AED736A-4520-457D-984C-FDB608954C01}"/>
          </ac:spMkLst>
        </pc:spChg>
        <pc:picChg chg="add mod ord modCrop">
          <ac:chgData name="Garces, Daniel" userId="cb4af100-d3e5-441e-9a2b-39a47c6be568" providerId="ADAL" clId="{269B8F2C-2E43-4E1D-8991-363CD9D8630B}" dt="2021-05-24T18:53:33.477" v="195" actId="1076"/>
          <ac:picMkLst>
            <pc:docMk/>
            <pc:sldMk cId="3468025716" sldId="3192"/>
            <ac:picMk id="3" creationId="{3DE17F64-A54A-460E-B81E-BDF797637D02}"/>
          </ac:picMkLst>
        </pc:picChg>
        <pc:picChg chg="del">
          <ac:chgData name="Garces, Daniel" userId="cb4af100-d3e5-441e-9a2b-39a47c6be568" providerId="ADAL" clId="{269B8F2C-2E43-4E1D-8991-363CD9D8630B}" dt="2021-05-24T18:51:35.719" v="173" actId="478"/>
          <ac:picMkLst>
            <pc:docMk/>
            <pc:sldMk cId="3468025716" sldId="3192"/>
            <ac:picMk id="18" creationId="{A26CF881-1742-4967-A5BF-C3F4601D2D82}"/>
          </ac:picMkLst>
        </pc:picChg>
        <pc:picChg chg="del">
          <ac:chgData name="Garces, Daniel" userId="cb4af100-d3e5-441e-9a2b-39a47c6be568" providerId="ADAL" clId="{269B8F2C-2E43-4E1D-8991-363CD9D8630B}" dt="2021-05-24T18:52:34.505" v="182" actId="478"/>
          <ac:picMkLst>
            <pc:docMk/>
            <pc:sldMk cId="3468025716" sldId="3192"/>
            <ac:picMk id="19" creationId="{1109DDC4-566C-4DAC-95A2-1AA1D7931121}"/>
          </ac:picMkLst>
        </pc:picChg>
      </pc:sldChg>
      <pc:sldChg chg="addSp delSp modSp mod">
        <pc:chgData name="Garces, Daniel" userId="cb4af100-d3e5-441e-9a2b-39a47c6be568" providerId="ADAL" clId="{269B8F2C-2E43-4E1D-8991-363CD9D8630B}" dt="2021-05-27T15:30:15.309" v="1269" actId="20577"/>
        <pc:sldMkLst>
          <pc:docMk/>
          <pc:sldMk cId="3606192451" sldId="3193"/>
        </pc:sldMkLst>
        <pc:spChg chg="mod">
          <ac:chgData name="Garces, Daniel" userId="cb4af100-d3e5-441e-9a2b-39a47c6be568" providerId="ADAL" clId="{269B8F2C-2E43-4E1D-8991-363CD9D8630B}" dt="2021-05-24T19:05:03.765" v="827" actId="14826"/>
          <ac:spMkLst>
            <pc:docMk/>
            <pc:sldMk cId="3606192451" sldId="3193"/>
            <ac:spMk id="10" creationId="{6C0F9405-B2B7-4C36-806D-E99F52193155}"/>
          </ac:spMkLst>
        </pc:spChg>
        <pc:spChg chg="mod">
          <ac:chgData name="Garces, Daniel" userId="cb4af100-d3e5-441e-9a2b-39a47c6be568" providerId="ADAL" clId="{269B8F2C-2E43-4E1D-8991-363CD9D8630B}" dt="2021-05-24T19:04:44.898" v="824" actId="255"/>
          <ac:spMkLst>
            <pc:docMk/>
            <pc:sldMk cId="3606192451" sldId="3193"/>
            <ac:spMk id="11" creationId="{50BAB726-9A45-4B7C-A275-F265A30042F7}"/>
          </ac:spMkLst>
        </pc:spChg>
        <pc:spChg chg="mod">
          <ac:chgData name="Garces, Daniel" userId="cb4af100-d3e5-441e-9a2b-39a47c6be568" providerId="ADAL" clId="{269B8F2C-2E43-4E1D-8991-363CD9D8630B}" dt="2021-05-24T19:05:03.765" v="827" actId="14826"/>
          <ac:spMkLst>
            <pc:docMk/>
            <pc:sldMk cId="3606192451" sldId="3193"/>
            <ac:spMk id="12" creationId="{9D442340-FA62-41F9-95F1-C53D8F4D25B0}"/>
          </ac:spMkLst>
        </pc:spChg>
        <pc:spChg chg="mod">
          <ac:chgData name="Garces, Daniel" userId="cb4af100-d3e5-441e-9a2b-39a47c6be568" providerId="ADAL" clId="{269B8F2C-2E43-4E1D-8991-363CD9D8630B}" dt="2021-05-24T19:05:03.765" v="827" actId="14826"/>
          <ac:spMkLst>
            <pc:docMk/>
            <pc:sldMk cId="3606192451" sldId="3193"/>
            <ac:spMk id="13" creationId="{15FB4D03-DE2F-4CDD-9FA4-9F8687F8D3BB}"/>
          </ac:spMkLst>
        </pc:spChg>
        <pc:spChg chg="add mod">
          <ac:chgData name="Garces, Daniel" userId="cb4af100-d3e5-441e-9a2b-39a47c6be568" providerId="ADAL" clId="{269B8F2C-2E43-4E1D-8991-363CD9D8630B}" dt="2021-05-27T15:30:15.309" v="1269" actId="20577"/>
          <ac:spMkLst>
            <pc:docMk/>
            <pc:sldMk cId="3606192451" sldId="3193"/>
            <ac:spMk id="14" creationId="{970A734B-6255-4936-8912-2CD4CD8B30B3}"/>
          </ac:spMkLst>
        </pc:spChg>
        <pc:spChg chg="mod">
          <ac:chgData name="Garces, Daniel" userId="cb4af100-d3e5-441e-9a2b-39a47c6be568" providerId="ADAL" clId="{269B8F2C-2E43-4E1D-8991-363CD9D8630B}" dt="2021-05-27T15:10:15.250" v="873" actId="20577"/>
          <ac:spMkLst>
            <pc:docMk/>
            <pc:sldMk cId="3606192451" sldId="3193"/>
            <ac:spMk id="16" creationId="{2E8C4D3D-BDA6-468B-897E-1C946E221675}"/>
          </ac:spMkLst>
        </pc:spChg>
        <pc:spChg chg="add mod">
          <ac:chgData name="Garces, Daniel" userId="cb4af100-d3e5-441e-9a2b-39a47c6be568" providerId="ADAL" clId="{269B8F2C-2E43-4E1D-8991-363CD9D8630B}" dt="2021-05-27T15:24:12.238" v="1115" actId="20577"/>
          <ac:spMkLst>
            <pc:docMk/>
            <pc:sldMk cId="3606192451" sldId="3193"/>
            <ac:spMk id="17" creationId="{8C03FF15-996C-4238-A1EA-3E75ECD77607}"/>
          </ac:spMkLst>
        </pc:spChg>
        <pc:grpChg chg="add del mod">
          <ac:chgData name="Garces, Daniel" userId="cb4af100-d3e5-441e-9a2b-39a47c6be568" providerId="ADAL" clId="{269B8F2C-2E43-4E1D-8991-363CD9D8630B}" dt="2021-05-24T19:05:03.765" v="827" actId="14826"/>
          <ac:grpSpMkLst>
            <pc:docMk/>
            <pc:sldMk cId="3606192451" sldId="3193"/>
            <ac:grpSpMk id="2" creationId="{900A156F-F145-45A9-925F-C5C732C0131B}"/>
          </ac:grpSpMkLst>
        </pc:grpChg>
        <pc:grpChg chg="mod">
          <ac:chgData name="Garces, Daniel" userId="cb4af100-d3e5-441e-9a2b-39a47c6be568" providerId="ADAL" clId="{269B8F2C-2E43-4E1D-8991-363CD9D8630B}" dt="2021-05-24T19:05:03.765" v="827" actId="14826"/>
          <ac:grpSpMkLst>
            <pc:docMk/>
            <pc:sldMk cId="3606192451" sldId="3193"/>
            <ac:grpSpMk id="8" creationId="{62CB50BE-F3C8-45D4-8A74-95B4832F2EDC}"/>
          </ac:grpSpMkLst>
        </pc:grpChg>
        <pc:picChg chg="mod modCrop">
          <ac:chgData name="Garces, Daniel" userId="cb4af100-d3e5-441e-9a2b-39a47c6be568" providerId="ADAL" clId="{269B8F2C-2E43-4E1D-8991-363CD9D8630B}" dt="2021-05-24T19:05:40.819" v="837" actId="14100"/>
          <ac:picMkLst>
            <pc:docMk/>
            <pc:sldMk cId="3606192451" sldId="3193"/>
            <ac:picMk id="9" creationId="{788A1CBF-1197-4B68-B4C6-C0657F5805C8}"/>
          </ac:picMkLst>
        </pc:picChg>
        <pc:cxnChg chg="add mod">
          <ac:chgData name="Garces, Daniel" userId="cb4af100-d3e5-441e-9a2b-39a47c6be568" providerId="ADAL" clId="{269B8F2C-2E43-4E1D-8991-363CD9D8630B}" dt="2021-05-27T15:21:26.040" v="1044" actId="14100"/>
          <ac:cxnSpMkLst>
            <pc:docMk/>
            <pc:sldMk cId="3606192451" sldId="3193"/>
            <ac:cxnSpMk id="4" creationId="{729FDF7B-5422-44A9-9247-70D9E222BB28}"/>
          </ac:cxnSpMkLst>
        </pc:cxnChg>
      </pc:sldChg>
      <pc:sldChg chg="ord">
        <pc:chgData name="Garces, Daniel" userId="cb4af100-d3e5-441e-9a2b-39a47c6be568" providerId="ADAL" clId="{269B8F2C-2E43-4E1D-8991-363CD9D8630B}" dt="2021-05-03T15:55:30.108" v="1"/>
        <pc:sldMkLst>
          <pc:docMk/>
          <pc:sldMk cId="1589995541" sldId="2134096483"/>
        </pc:sldMkLst>
      </pc:sldChg>
      <pc:sldChg chg="modSp mod">
        <pc:chgData name="Garces, Daniel" userId="cb4af100-d3e5-441e-9a2b-39a47c6be568" providerId="ADAL" clId="{269B8F2C-2E43-4E1D-8991-363CD9D8630B}" dt="2021-05-27T15:34:11.870" v="1453" actId="20577"/>
        <pc:sldMkLst>
          <pc:docMk/>
          <pc:sldMk cId="366188046" sldId="2134096484"/>
        </pc:sldMkLst>
        <pc:spChg chg="mod">
          <ac:chgData name="Garces, Daniel" userId="cb4af100-d3e5-441e-9a2b-39a47c6be568" providerId="ADAL" clId="{269B8F2C-2E43-4E1D-8991-363CD9D8630B}" dt="2021-05-27T15:34:11.870" v="1453" actId="20577"/>
          <ac:spMkLst>
            <pc:docMk/>
            <pc:sldMk cId="366188046" sldId="2134096484"/>
            <ac:spMk id="4" creationId="{563AEACE-A3AA-4B65-B25A-CA4E43655687}"/>
          </ac:spMkLst>
        </pc:spChg>
      </pc:sldChg>
      <pc:sldChg chg="del">
        <pc:chgData name="Garces, Daniel" userId="cb4af100-d3e5-441e-9a2b-39a47c6be568" providerId="ADAL" clId="{269B8F2C-2E43-4E1D-8991-363CD9D8630B}" dt="2021-05-27T15:09:53.711" v="869" actId="47"/>
        <pc:sldMkLst>
          <pc:docMk/>
          <pc:sldMk cId="3853757570" sldId="2134096485"/>
        </pc:sldMkLst>
      </pc:sldChg>
      <pc:sldChg chg="addSp modSp mod">
        <pc:chgData name="Garces, Daniel" userId="cb4af100-d3e5-441e-9a2b-39a47c6be568" providerId="ADAL" clId="{269B8F2C-2E43-4E1D-8991-363CD9D8630B}" dt="2021-05-27T15:30:50.632" v="1275" actId="20577"/>
        <pc:sldMkLst>
          <pc:docMk/>
          <pc:sldMk cId="108297062" sldId="2134096486"/>
        </pc:sldMkLst>
        <pc:spChg chg="mod">
          <ac:chgData name="Garces, Daniel" userId="cb4af100-d3e5-441e-9a2b-39a47c6be568" providerId="ADAL" clId="{269B8F2C-2E43-4E1D-8991-363CD9D8630B}" dt="2021-05-24T19:08:38.837" v="849" actId="1076"/>
          <ac:spMkLst>
            <pc:docMk/>
            <pc:sldMk cId="108297062" sldId="2134096486"/>
            <ac:spMk id="6" creationId="{39D5DD61-AD61-4865-9F63-CEC651489F7F}"/>
          </ac:spMkLst>
        </pc:spChg>
        <pc:spChg chg="mod">
          <ac:chgData name="Garces, Daniel" userId="cb4af100-d3e5-441e-9a2b-39a47c6be568" providerId="ADAL" clId="{269B8F2C-2E43-4E1D-8991-363CD9D8630B}" dt="2021-05-27T15:15:55.121" v="885" actId="20577"/>
          <ac:spMkLst>
            <pc:docMk/>
            <pc:sldMk cId="108297062" sldId="2134096486"/>
            <ac:spMk id="7" creationId="{54295D92-F6F8-4F1A-ABBC-A35483730943}"/>
          </ac:spMkLst>
        </pc:spChg>
        <pc:spChg chg="add mod">
          <ac:chgData name="Garces, Daniel" userId="cb4af100-d3e5-441e-9a2b-39a47c6be568" providerId="ADAL" clId="{269B8F2C-2E43-4E1D-8991-363CD9D8630B}" dt="2021-05-27T15:30:26.428" v="1271" actId="20577"/>
          <ac:spMkLst>
            <pc:docMk/>
            <pc:sldMk cId="108297062" sldId="2134096486"/>
            <ac:spMk id="8" creationId="{6CC79FE2-2D8D-4F03-BE98-A93CF3D59271}"/>
          </ac:spMkLst>
        </pc:spChg>
        <pc:spChg chg="add mod">
          <ac:chgData name="Garces, Daniel" userId="cb4af100-d3e5-441e-9a2b-39a47c6be568" providerId="ADAL" clId="{269B8F2C-2E43-4E1D-8991-363CD9D8630B}" dt="2021-05-27T15:30:50.632" v="1275" actId="20577"/>
          <ac:spMkLst>
            <pc:docMk/>
            <pc:sldMk cId="108297062" sldId="2134096486"/>
            <ac:spMk id="10" creationId="{460CFF75-9F74-4C6C-8FE5-15AF4C47BCA5}"/>
          </ac:spMkLst>
        </pc:spChg>
        <pc:spChg chg="mod">
          <ac:chgData name="Garces, Daniel" userId="cb4af100-d3e5-441e-9a2b-39a47c6be568" providerId="ADAL" clId="{269B8F2C-2E43-4E1D-8991-363CD9D8630B}" dt="2021-05-24T19:07:36.473" v="838"/>
          <ac:spMkLst>
            <pc:docMk/>
            <pc:sldMk cId="108297062" sldId="2134096486"/>
            <ac:spMk id="12" creationId="{558CF13D-031B-44DA-9F03-02EACA49594B}"/>
          </ac:spMkLst>
        </pc:spChg>
        <pc:picChg chg="mod modCrop">
          <ac:chgData name="Garces, Daniel" userId="cb4af100-d3e5-441e-9a2b-39a47c6be568" providerId="ADAL" clId="{269B8F2C-2E43-4E1D-8991-363CD9D8630B}" dt="2021-05-24T19:08:12.871" v="843" actId="14100"/>
          <ac:picMkLst>
            <pc:docMk/>
            <pc:sldMk cId="108297062" sldId="2134096486"/>
            <ac:picMk id="2" creationId="{39CFCFC7-A63A-420B-B450-63991DC24609}"/>
          </ac:picMkLst>
        </pc:picChg>
        <pc:cxnChg chg="add mod">
          <ac:chgData name="Garces, Daniel" userId="cb4af100-d3e5-441e-9a2b-39a47c6be568" providerId="ADAL" clId="{269B8F2C-2E43-4E1D-8991-363CD9D8630B}" dt="2021-05-27T15:30:40.582" v="1272" actId="1076"/>
          <ac:cxnSpMkLst>
            <pc:docMk/>
            <pc:sldMk cId="108297062" sldId="2134096486"/>
            <ac:cxnSpMk id="4" creationId="{1E6E8E9C-7199-46DC-B9FB-FC6296AA5484}"/>
          </ac:cxnSpMkLst>
        </pc:cxnChg>
      </pc:sldChg>
      <pc:sldChg chg="addSp delSp modSp mod">
        <pc:chgData name="Garces, Daniel" userId="cb4af100-d3e5-441e-9a2b-39a47c6be568" providerId="ADAL" clId="{269B8F2C-2E43-4E1D-8991-363CD9D8630B}" dt="2021-05-24T18:48:44.641" v="112" actId="14100"/>
        <pc:sldMkLst>
          <pc:docMk/>
          <pc:sldMk cId="1730519574" sldId="2134096495"/>
        </pc:sldMkLst>
        <pc:spChg chg="mod">
          <ac:chgData name="Garces, Daniel" userId="cb4af100-d3e5-441e-9a2b-39a47c6be568" providerId="ADAL" clId="{269B8F2C-2E43-4E1D-8991-363CD9D8630B}" dt="2021-05-24T18:47:32.600" v="96" actId="1076"/>
          <ac:spMkLst>
            <pc:docMk/>
            <pc:sldMk cId="1730519574" sldId="2134096495"/>
            <ac:spMk id="2" creationId="{C37F1E6A-DFDA-4E59-930C-0CDDCF51BF6A}"/>
          </ac:spMkLst>
        </pc:spChg>
        <pc:spChg chg="mod">
          <ac:chgData name="Garces, Daniel" userId="cb4af100-d3e5-441e-9a2b-39a47c6be568" providerId="ADAL" clId="{269B8F2C-2E43-4E1D-8991-363CD9D8630B}" dt="2021-05-24T18:39:35.441" v="75" actId="20577"/>
          <ac:spMkLst>
            <pc:docMk/>
            <pc:sldMk cId="1730519574" sldId="2134096495"/>
            <ac:spMk id="5" creationId="{C497ECE6-B34F-4042-9F7B-4A52AC0FE1FF}"/>
          </ac:spMkLst>
        </pc:spChg>
        <pc:spChg chg="mod">
          <ac:chgData name="Garces, Daniel" userId="cb4af100-d3e5-441e-9a2b-39a47c6be568" providerId="ADAL" clId="{269B8F2C-2E43-4E1D-8991-363CD9D8630B}" dt="2021-05-24T18:48:35.103" v="111" actId="27636"/>
          <ac:spMkLst>
            <pc:docMk/>
            <pc:sldMk cId="1730519574" sldId="2134096495"/>
            <ac:spMk id="6" creationId="{786A0B0A-A183-4C11-BFBC-5DAB5757776E}"/>
          </ac:spMkLst>
        </pc:spChg>
        <pc:picChg chg="del">
          <ac:chgData name="Garces, Daniel" userId="cb4af100-d3e5-441e-9a2b-39a47c6be568" providerId="ADAL" clId="{269B8F2C-2E43-4E1D-8991-363CD9D8630B}" dt="2021-05-24T18:39:39.783" v="76" actId="478"/>
          <ac:picMkLst>
            <pc:docMk/>
            <pc:sldMk cId="1730519574" sldId="2134096495"/>
            <ac:picMk id="4" creationId="{836FF734-7862-4CE6-B9C6-31E02132834C}"/>
          </ac:picMkLst>
        </pc:picChg>
        <pc:picChg chg="add mod ord">
          <ac:chgData name="Garces, Daniel" userId="cb4af100-d3e5-441e-9a2b-39a47c6be568" providerId="ADAL" clId="{269B8F2C-2E43-4E1D-8991-363CD9D8630B}" dt="2021-05-24T18:48:44.641" v="112" actId="14100"/>
          <ac:picMkLst>
            <pc:docMk/>
            <pc:sldMk cId="1730519574" sldId="2134096495"/>
            <ac:picMk id="7" creationId="{57D625D0-88D6-4B4A-9104-D60619EBCC65}"/>
          </ac:picMkLst>
        </pc:picChg>
      </pc:sldChg>
    </pc:docChg>
  </pc:docChgLst>
  <pc:docChgLst>
    <pc:chgData name="Joseph D" userId="2cab5065-d7f8-4516-a0ea-6ac181b404cc" providerId="ADAL" clId="{DFAEEEB8-E0B9-4162-A7EB-218ECCD03FE3}"/>
    <pc:docChg chg="undo custSel addSld modSld sldOrd">
      <pc:chgData name="Joseph D" userId="2cab5065-d7f8-4516-a0ea-6ac181b404cc" providerId="ADAL" clId="{DFAEEEB8-E0B9-4162-A7EB-218ECCD03FE3}" dt="2021-06-18T19:40:34.037" v="1071" actId="114"/>
      <pc:docMkLst>
        <pc:docMk/>
      </pc:docMkLst>
      <pc:sldChg chg="modSp mod">
        <pc:chgData name="Joseph D" userId="2cab5065-d7f8-4516-a0ea-6ac181b404cc" providerId="ADAL" clId="{DFAEEEB8-E0B9-4162-A7EB-218ECCD03FE3}" dt="2021-06-18T19:35:08.933" v="994" actId="20577"/>
        <pc:sldMkLst>
          <pc:docMk/>
          <pc:sldMk cId="1546307264" sldId="316"/>
        </pc:sldMkLst>
        <pc:spChg chg="mod">
          <ac:chgData name="Joseph D" userId="2cab5065-d7f8-4516-a0ea-6ac181b404cc" providerId="ADAL" clId="{DFAEEEB8-E0B9-4162-A7EB-218ECCD03FE3}" dt="2021-06-18T19:35:08.933" v="994" actId="20577"/>
          <ac:spMkLst>
            <pc:docMk/>
            <pc:sldMk cId="1546307264" sldId="316"/>
            <ac:spMk id="8" creationId="{22E380E0-223E-49CE-BF2D-F2085823E688}"/>
          </ac:spMkLst>
        </pc:spChg>
      </pc:sldChg>
      <pc:sldChg chg="addSp modSp mod">
        <pc:chgData name="Joseph D" userId="2cab5065-d7f8-4516-a0ea-6ac181b404cc" providerId="ADAL" clId="{DFAEEEB8-E0B9-4162-A7EB-218ECCD03FE3}" dt="2021-06-18T19:31:14.885" v="810" actId="1076"/>
        <pc:sldMkLst>
          <pc:docMk/>
          <pc:sldMk cId="2792333283" sldId="2134096503"/>
        </pc:sldMkLst>
        <pc:spChg chg="mod">
          <ac:chgData name="Joseph D" userId="2cab5065-d7f8-4516-a0ea-6ac181b404cc" providerId="ADAL" clId="{DFAEEEB8-E0B9-4162-A7EB-218ECCD03FE3}" dt="2021-06-18T18:43:26.637" v="574" actId="21"/>
          <ac:spMkLst>
            <pc:docMk/>
            <pc:sldMk cId="2792333283" sldId="2134096503"/>
            <ac:spMk id="2" creationId="{C37F1E6A-DFDA-4E59-930C-0CDDCF51BF6A}"/>
          </ac:spMkLst>
        </pc:spChg>
        <pc:spChg chg="add mod">
          <ac:chgData name="Joseph D" userId="2cab5065-d7f8-4516-a0ea-6ac181b404cc" providerId="ADAL" clId="{DFAEEEB8-E0B9-4162-A7EB-218ECCD03FE3}" dt="2021-06-18T19:31:14.885" v="810" actId="1076"/>
          <ac:spMkLst>
            <pc:docMk/>
            <pc:sldMk cId="2792333283" sldId="2134096503"/>
            <ac:spMk id="3" creationId="{FF613F8A-27D8-41E5-BC53-AC41AE7C1D38}"/>
          </ac:spMkLst>
        </pc:spChg>
        <pc:spChg chg="mod">
          <ac:chgData name="Joseph D" userId="2cab5065-d7f8-4516-a0ea-6ac181b404cc" providerId="ADAL" clId="{DFAEEEB8-E0B9-4162-A7EB-218ECCD03FE3}" dt="2021-06-18T18:49:44.006" v="723" actId="1076"/>
          <ac:spMkLst>
            <pc:docMk/>
            <pc:sldMk cId="2792333283" sldId="2134096503"/>
            <ac:spMk id="10" creationId="{FA4D16B8-5E0B-46AC-8A5F-C2EC7A3A2CB5}"/>
          </ac:spMkLst>
        </pc:spChg>
        <pc:picChg chg="mod">
          <ac:chgData name="Joseph D" userId="2cab5065-d7f8-4516-a0ea-6ac181b404cc" providerId="ADAL" clId="{DFAEEEB8-E0B9-4162-A7EB-218ECCD03FE3}" dt="2021-06-18T18:43:35.990" v="577" actId="1076"/>
          <ac:picMkLst>
            <pc:docMk/>
            <pc:sldMk cId="2792333283" sldId="2134096503"/>
            <ac:picMk id="5" creationId="{FC30A259-C062-45A7-9263-F5909FAD328D}"/>
          </ac:picMkLst>
        </pc:picChg>
      </pc:sldChg>
      <pc:sldChg chg="addSp delSp modSp mod">
        <pc:chgData name="Joseph D" userId="2cab5065-d7f8-4516-a0ea-6ac181b404cc" providerId="ADAL" clId="{DFAEEEB8-E0B9-4162-A7EB-218ECCD03FE3}" dt="2021-06-18T19:30:18.192" v="790" actId="108"/>
        <pc:sldMkLst>
          <pc:docMk/>
          <pc:sldMk cId="2650393949" sldId="2134096505"/>
        </pc:sldMkLst>
        <pc:spChg chg="mod">
          <ac:chgData name="Joseph D" userId="2cab5065-d7f8-4516-a0ea-6ac181b404cc" providerId="ADAL" clId="{DFAEEEB8-E0B9-4162-A7EB-218ECCD03FE3}" dt="2021-06-18T19:30:18.192" v="790" actId="108"/>
          <ac:spMkLst>
            <pc:docMk/>
            <pc:sldMk cId="2650393949" sldId="2134096505"/>
            <ac:spMk id="6" creationId="{D92821E8-D85D-46BB-B6C2-4DF38F96201B}"/>
          </ac:spMkLst>
        </pc:spChg>
        <pc:picChg chg="add mod">
          <ac:chgData name="Joseph D" userId="2cab5065-d7f8-4516-a0ea-6ac181b404cc" providerId="ADAL" clId="{DFAEEEB8-E0B9-4162-A7EB-218ECCD03FE3}" dt="2021-06-18T19:29:21.274" v="784" actId="14100"/>
          <ac:picMkLst>
            <pc:docMk/>
            <pc:sldMk cId="2650393949" sldId="2134096505"/>
            <ac:picMk id="3" creationId="{CC02DD9A-08C7-41EF-8149-044207C64856}"/>
          </ac:picMkLst>
        </pc:picChg>
        <pc:picChg chg="add del mod">
          <ac:chgData name="Joseph D" userId="2cab5065-d7f8-4516-a0ea-6ac181b404cc" providerId="ADAL" clId="{DFAEEEB8-E0B9-4162-A7EB-218ECCD03FE3}" dt="2021-06-18T19:19:19.404" v="730" actId="478"/>
          <ac:picMkLst>
            <pc:docMk/>
            <pc:sldMk cId="2650393949" sldId="2134096505"/>
            <ac:picMk id="4" creationId="{25336B5D-725D-42A7-9701-E70838BEA7C8}"/>
          </ac:picMkLst>
        </pc:picChg>
        <pc:picChg chg="del">
          <ac:chgData name="Joseph D" userId="2cab5065-d7f8-4516-a0ea-6ac181b404cc" providerId="ADAL" clId="{DFAEEEB8-E0B9-4162-A7EB-218ECCD03FE3}" dt="2021-06-18T19:18:51.610" v="724" actId="478"/>
          <ac:picMkLst>
            <pc:docMk/>
            <pc:sldMk cId="2650393949" sldId="2134096505"/>
            <ac:picMk id="5" creationId="{2359D311-EE2A-4D8C-8F99-1FD772E40021}"/>
          </ac:picMkLst>
        </pc:picChg>
        <pc:picChg chg="add mod">
          <ac:chgData name="Joseph D" userId="2cab5065-d7f8-4516-a0ea-6ac181b404cc" providerId="ADAL" clId="{DFAEEEB8-E0B9-4162-A7EB-218ECCD03FE3}" dt="2021-06-18T19:29:17.977" v="783" actId="1076"/>
          <ac:picMkLst>
            <pc:docMk/>
            <pc:sldMk cId="2650393949" sldId="2134096505"/>
            <ac:picMk id="7" creationId="{11474052-79FC-42F5-81A7-A8036F0CE880}"/>
          </ac:picMkLst>
        </pc:picChg>
        <pc:picChg chg="add mod">
          <ac:chgData name="Joseph D" userId="2cab5065-d7f8-4516-a0ea-6ac181b404cc" providerId="ADAL" clId="{DFAEEEB8-E0B9-4162-A7EB-218ECCD03FE3}" dt="2021-06-18T19:29:39.529" v="787" actId="1076"/>
          <ac:picMkLst>
            <pc:docMk/>
            <pc:sldMk cId="2650393949" sldId="2134096505"/>
            <ac:picMk id="8" creationId="{4F9C4C71-2D16-4382-9020-5AEBC988DAC1}"/>
          </ac:picMkLst>
        </pc:picChg>
        <pc:picChg chg="add mod modCrop">
          <ac:chgData name="Joseph D" userId="2cab5065-d7f8-4516-a0ea-6ac181b404cc" providerId="ADAL" clId="{DFAEEEB8-E0B9-4162-A7EB-218ECCD03FE3}" dt="2021-06-18T19:29:12.061" v="781" actId="1076"/>
          <ac:picMkLst>
            <pc:docMk/>
            <pc:sldMk cId="2650393949" sldId="2134096505"/>
            <ac:picMk id="9" creationId="{92B77DF1-5970-4FBE-B4D0-003A2C4C8643}"/>
          </ac:picMkLst>
        </pc:picChg>
      </pc:sldChg>
      <pc:sldChg chg="addSp modSp mod">
        <pc:chgData name="Joseph D" userId="2cab5065-d7f8-4516-a0ea-6ac181b404cc" providerId="ADAL" clId="{DFAEEEB8-E0B9-4162-A7EB-218ECCD03FE3}" dt="2021-06-18T19:31:09.249" v="809" actId="1076"/>
        <pc:sldMkLst>
          <pc:docMk/>
          <pc:sldMk cId="2355088620" sldId="2134096506"/>
        </pc:sldMkLst>
        <pc:spChg chg="add mod">
          <ac:chgData name="Joseph D" userId="2cab5065-d7f8-4516-a0ea-6ac181b404cc" providerId="ADAL" clId="{DFAEEEB8-E0B9-4162-A7EB-218ECCD03FE3}" dt="2021-06-18T19:31:09.249" v="809" actId="1076"/>
          <ac:spMkLst>
            <pc:docMk/>
            <pc:sldMk cId="2355088620" sldId="2134096506"/>
            <ac:spMk id="7" creationId="{5F218DAF-B54E-476E-B9CB-6D0A7B793C2D}"/>
          </ac:spMkLst>
        </pc:spChg>
        <pc:spChg chg="mod">
          <ac:chgData name="Joseph D" userId="2cab5065-d7f8-4516-a0ea-6ac181b404cc" providerId="ADAL" clId="{DFAEEEB8-E0B9-4162-A7EB-218ECCD03FE3}" dt="2021-06-18T19:23:20.640" v="748" actId="14100"/>
          <ac:spMkLst>
            <pc:docMk/>
            <pc:sldMk cId="2355088620" sldId="2134096506"/>
            <ac:spMk id="8" creationId="{D3F62C9D-EB0F-49BB-ABDE-E1C0FD62F01D}"/>
          </ac:spMkLst>
        </pc:spChg>
        <pc:spChg chg="mod">
          <ac:chgData name="Joseph D" userId="2cab5065-d7f8-4516-a0ea-6ac181b404cc" providerId="ADAL" clId="{DFAEEEB8-E0B9-4162-A7EB-218ECCD03FE3}" dt="2021-06-18T18:46:59.848" v="664" actId="114"/>
          <ac:spMkLst>
            <pc:docMk/>
            <pc:sldMk cId="2355088620" sldId="2134096506"/>
            <ac:spMk id="10" creationId="{FA4D16B8-5E0B-46AC-8A5F-C2EC7A3A2CB5}"/>
          </ac:spMkLst>
        </pc:spChg>
        <pc:picChg chg="mod">
          <ac:chgData name="Joseph D" userId="2cab5065-d7f8-4516-a0ea-6ac181b404cc" providerId="ADAL" clId="{DFAEEEB8-E0B9-4162-A7EB-218ECCD03FE3}" dt="2021-06-18T19:23:41.243" v="753" actId="1076"/>
          <ac:picMkLst>
            <pc:docMk/>
            <pc:sldMk cId="2355088620" sldId="2134096506"/>
            <ac:picMk id="3" creationId="{53F2E21B-5ED3-4502-8F3C-7863ED7884F3}"/>
          </ac:picMkLst>
        </pc:picChg>
        <pc:picChg chg="add mod">
          <ac:chgData name="Joseph D" userId="2cab5065-d7f8-4516-a0ea-6ac181b404cc" providerId="ADAL" clId="{DFAEEEB8-E0B9-4162-A7EB-218ECCD03FE3}" dt="2021-06-18T19:23:36.206" v="752" actId="1076"/>
          <ac:picMkLst>
            <pc:docMk/>
            <pc:sldMk cId="2355088620" sldId="2134096506"/>
            <ac:picMk id="4" creationId="{185E94EB-C0D6-466A-A0AC-8BCE10597847}"/>
          </ac:picMkLst>
        </pc:picChg>
      </pc:sldChg>
      <pc:sldChg chg="modSp mod">
        <pc:chgData name="Joseph D" userId="2cab5065-d7f8-4516-a0ea-6ac181b404cc" providerId="ADAL" clId="{DFAEEEB8-E0B9-4162-A7EB-218ECCD03FE3}" dt="2021-06-18T19:40:34.037" v="1071" actId="114"/>
        <pc:sldMkLst>
          <pc:docMk/>
          <pc:sldMk cId="1525674968" sldId="2134096512"/>
        </pc:sldMkLst>
        <pc:spChg chg="mod">
          <ac:chgData name="Joseph D" userId="2cab5065-d7f8-4516-a0ea-6ac181b404cc" providerId="ADAL" clId="{DFAEEEB8-E0B9-4162-A7EB-218ECCD03FE3}" dt="2021-06-18T19:38:03.934" v="1004" actId="20577"/>
          <ac:spMkLst>
            <pc:docMk/>
            <pc:sldMk cId="1525674968" sldId="2134096512"/>
            <ac:spMk id="2" creationId="{D87E37CF-B86B-4D3E-B576-9AD2621B5007}"/>
          </ac:spMkLst>
        </pc:spChg>
        <pc:spChg chg="mod">
          <ac:chgData name="Joseph D" userId="2cab5065-d7f8-4516-a0ea-6ac181b404cc" providerId="ADAL" clId="{DFAEEEB8-E0B9-4162-A7EB-218ECCD03FE3}" dt="2021-06-18T19:40:34.037" v="1071" actId="114"/>
          <ac:spMkLst>
            <pc:docMk/>
            <pc:sldMk cId="1525674968" sldId="2134096512"/>
            <ac:spMk id="18" creationId="{2291B477-7A5B-4455-8D9B-5A444E9D6F8F}"/>
          </ac:spMkLst>
        </pc:spChg>
        <pc:spChg chg="mod">
          <ac:chgData name="Joseph D" userId="2cab5065-d7f8-4516-a0ea-6ac181b404cc" providerId="ADAL" clId="{DFAEEEB8-E0B9-4162-A7EB-218ECCD03FE3}" dt="2021-06-18T19:39:12.421" v="1008" actId="1076"/>
          <ac:spMkLst>
            <pc:docMk/>
            <pc:sldMk cId="1525674968" sldId="2134096512"/>
            <ac:spMk id="19" creationId="{6672254C-92D5-4D41-A4F3-4CE76033130E}"/>
          </ac:spMkLst>
        </pc:spChg>
        <pc:spChg chg="mod">
          <ac:chgData name="Joseph D" userId="2cab5065-d7f8-4516-a0ea-6ac181b404cc" providerId="ADAL" clId="{DFAEEEB8-E0B9-4162-A7EB-218ECCD03FE3}" dt="2021-06-18T19:39:05.302" v="1007" actId="1076"/>
          <ac:spMkLst>
            <pc:docMk/>
            <pc:sldMk cId="1525674968" sldId="2134096512"/>
            <ac:spMk id="20" creationId="{CD2DE201-7A17-4A9A-B400-F7D0CD973CBF}"/>
          </ac:spMkLst>
        </pc:spChg>
        <pc:spChg chg="mod">
          <ac:chgData name="Joseph D" userId="2cab5065-d7f8-4516-a0ea-6ac181b404cc" providerId="ADAL" clId="{DFAEEEB8-E0B9-4162-A7EB-218ECCD03FE3}" dt="2021-06-18T19:38:31.299" v="1005" actId="1076"/>
          <ac:spMkLst>
            <pc:docMk/>
            <pc:sldMk cId="1525674968" sldId="2134096512"/>
            <ac:spMk id="21" creationId="{F3F4A785-25A4-4770-85AC-41F4F2FEDF37}"/>
          </ac:spMkLst>
        </pc:spChg>
      </pc:sldChg>
      <pc:sldChg chg="addSp delSp modSp new mod ord modNotesTx">
        <pc:chgData name="Joseph D" userId="2cab5065-d7f8-4516-a0ea-6ac181b404cc" providerId="ADAL" clId="{DFAEEEB8-E0B9-4162-A7EB-218ECCD03FE3}" dt="2021-06-18T18:46:12.470" v="626" actId="1076"/>
        <pc:sldMkLst>
          <pc:docMk/>
          <pc:sldMk cId="335752711" sldId="2134096513"/>
        </pc:sldMkLst>
        <pc:spChg chg="mod">
          <ac:chgData name="Joseph D" userId="2cab5065-d7f8-4516-a0ea-6ac181b404cc" providerId="ADAL" clId="{DFAEEEB8-E0B9-4162-A7EB-218ECCD03FE3}" dt="2021-06-18T18:12:53.817" v="326" actId="20577"/>
          <ac:spMkLst>
            <pc:docMk/>
            <pc:sldMk cId="335752711" sldId="2134096513"/>
            <ac:spMk id="2" creationId="{2E0B197E-9356-4CB3-898F-61E61A9299C5}"/>
          </ac:spMkLst>
        </pc:spChg>
        <pc:spChg chg="mod">
          <ac:chgData name="Joseph D" userId="2cab5065-d7f8-4516-a0ea-6ac181b404cc" providerId="ADAL" clId="{DFAEEEB8-E0B9-4162-A7EB-218ECCD03FE3}" dt="2021-06-18T18:45:23.960" v="619" actId="12"/>
          <ac:spMkLst>
            <pc:docMk/>
            <pc:sldMk cId="335752711" sldId="2134096513"/>
            <ac:spMk id="3" creationId="{116D3373-B449-46CA-8748-71B4560E57DD}"/>
          </ac:spMkLst>
        </pc:spChg>
        <pc:spChg chg="del mod">
          <ac:chgData name="Joseph D" userId="2cab5065-d7f8-4516-a0ea-6ac181b404cc" providerId="ADAL" clId="{DFAEEEB8-E0B9-4162-A7EB-218ECCD03FE3}" dt="2021-06-18T18:10:11.130" v="286" actId="478"/>
          <ac:spMkLst>
            <pc:docMk/>
            <pc:sldMk cId="335752711" sldId="2134096513"/>
            <ac:spMk id="4" creationId="{7AC557A2-2513-4DD2-AC6D-1A26850F42D7}"/>
          </ac:spMkLst>
        </pc:spChg>
        <pc:spChg chg="add mod">
          <ac:chgData name="Joseph D" userId="2cab5065-d7f8-4516-a0ea-6ac181b404cc" providerId="ADAL" clId="{DFAEEEB8-E0B9-4162-A7EB-218ECCD03FE3}" dt="2021-06-18T18:39:30.400" v="509" actId="1076"/>
          <ac:spMkLst>
            <pc:docMk/>
            <pc:sldMk cId="335752711" sldId="2134096513"/>
            <ac:spMk id="6" creationId="{D54736F3-363F-4E1F-9CDF-EDCC913E2C03}"/>
          </ac:spMkLst>
        </pc:spChg>
        <pc:spChg chg="add del mod">
          <ac:chgData name="Joseph D" userId="2cab5065-d7f8-4516-a0ea-6ac181b404cc" providerId="ADAL" clId="{DFAEEEB8-E0B9-4162-A7EB-218ECCD03FE3}" dt="2021-06-18T18:16:53.675" v="406" actId="478"/>
          <ac:spMkLst>
            <pc:docMk/>
            <pc:sldMk cId="335752711" sldId="2134096513"/>
            <ac:spMk id="7" creationId="{8D57D77D-21BD-45EC-8702-3253C4582A44}"/>
          </ac:spMkLst>
        </pc:spChg>
        <pc:spChg chg="add mod">
          <ac:chgData name="Joseph D" userId="2cab5065-d7f8-4516-a0ea-6ac181b404cc" providerId="ADAL" clId="{DFAEEEB8-E0B9-4162-A7EB-218ECCD03FE3}" dt="2021-06-18T18:45:10.561" v="617" actId="108"/>
          <ac:spMkLst>
            <pc:docMk/>
            <pc:sldMk cId="335752711" sldId="2134096513"/>
            <ac:spMk id="8" creationId="{B408BE44-BC96-42AC-B76B-30F3AC8D80CF}"/>
          </ac:spMkLst>
        </pc:spChg>
        <pc:spChg chg="add del mod">
          <ac:chgData name="Joseph D" userId="2cab5065-d7f8-4516-a0ea-6ac181b404cc" providerId="ADAL" clId="{DFAEEEB8-E0B9-4162-A7EB-218ECCD03FE3}" dt="2021-06-18T18:31:07.051" v="436"/>
          <ac:spMkLst>
            <pc:docMk/>
            <pc:sldMk cId="335752711" sldId="2134096513"/>
            <ac:spMk id="9" creationId="{57E1BEFE-6314-4C8C-93F1-D06F57552F0B}"/>
          </ac:spMkLst>
        </pc:spChg>
        <pc:spChg chg="add del mod">
          <ac:chgData name="Joseph D" userId="2cab5065-d7f8-4516-a0ea-6ac181b404cc" providerId="ADAL" clId="{DFAEEEB8-E0B9-4162-A7EB-218ECCD03FE3}" dt="2021-06-18T18:31:13.320" v="438"/>
          <ac:spMkLst>
            <pc:docMk/>
            <pc:sldMk cId="335752711" sldId="2134096513"/>
            <ac:spMk id="10" creationId="{7647FFFD-9A8F-4BE7-89C0-9DF0FC715CA8}"/>
          </ac:spMkLst>
        </pc:spChg>
        <pc:spChg chg="add del mod">
          <ac:chgData name="Joseph D" userId="2cab5065-d7f8-4516-a0ea-6ac181b404cc" providerId="ADAL" clId="{DFAEEEB8-E0B9-4162-A7EB-218ECCD03FE3}" dt="2021-06-18T18:31:19.936" v="440"/>
          <ac:spMkLst>
            <pc:docMk/>
            <pc:sldMk cId="335752711" sldId="2134096513"/>
            <ac:spMk id="11" creationId="{3533DC54-38D6-48D1-94C9-E5D6AF4B1E8F}"/>
          </ac:spMkLst>
        </pc:spChg>
        <pc:spChg chg="add del mod">
          <ac:chgData name="Joseph D" userId="2cab5065-d7f8-4516-a0ea-6ac181b404cc" providerId="ADAL" clId="{DFAEEEB8-E0B9-4162-A7EB-218ECCD03FE3}" dt="2021-06-18T18:31:31.761" v="443"/>
          <ac:spMkLst>
            <pc:docMk/>
            <pc:sldMk cId="335752711" sldId="2134096513"/>
            <ac:spMk id="12" creationId="{92A1F0A0-6209-42D8-B37B-AF9F8D02F27E}"/>
          </ac:spMkLst>
        </pc:spChg>
        <pc:spChg chg="add del mod">
          <ac:chgData name="Joseph D" userId="2cab5065-d7f8-4516-a0ea-6ac181b404cc" providerId="ADAL" clId="{DFAEEEB8-E0B9-4162-A7EB-218ECCD03FE3}" dt="2021-06-18T18:31:41.056" v="445"/>
          <ac:spMkLst>
            <pc:docMk/>
            <pc:sldMk cId="335752711" sldId="2134096513"/>
            <ac:spMk id="13" creationId="{2B72A1A3-607F-4F8C-B823-04555C8F68CC}"/>
          </ac:spMkLst>
        </pc:spChg>
        <pc:spChg chg="add del mod">
          <ac:chgData name="Joseph D" userId="2cab5065-d7f8-4516-a0ea-6ac181b404cc" providerId="ADAL" clId="{DFAEEEB8-E0B9-4162-A7EB-218ECCD03FE3}" dt="2021-06-18T18:31:53.997" v="447"/>
          <ac:spMkLst>
            <pc:docMk/>
            <pc:sldMk cId="335752711" sldId="2134096513"/>
            <ac:spMk id="14" creationId="{10307424-F20E-4F1F-BCA1-87FD5363CAAB}"/>
          </ac:spMkLst>
        </pc:spChg>
        <pc:spChg chg="add mod">
          <ac:chgData name="Joseph D" userId="2cab5065-d7f8-4516-a0ea-6ac181b404cc" providerId="ADAL" clId="{DFAEEEB8-E0B9-4162-A7EB-218ECCD03FE3}" dt="2021-06-18T18:40:38.891" v="517" actId="14100"/>
          <ac:spMkLst>
            <pc:docMk/>
            <pc:sldMk cId="335752711" sldId="2134096513"/>
            <ac:spMk id="17" creationId="{ACEF902A-9A9C-4746-A40C-2BB7EE5D31E3}"/>
          </ac:spMkLst>
        </pc:spChg>
        <pc:spChg chg="add mod">
          <ac:chgData name="Joseph D" userId="2cab5065-d7f8-4516-a0ea-6ac181b404cc" providerId="ADAL" clId="{DFAEEEB8-E0B9-4162-A7EB-218ECCD03FE3}" dt="2021-06-18T18:41:34.368" v="537" actId="1076"/>
          <ac:spMkLst>
            <pc:docMk/>
            <pc:sldMk cId="335752711" sldId="2134096513"/>
            <ac:spMk id="18" creationId="{904CABDD-59CB-4CA8-A7C3-8F6671FD2CC0}"/>
          </ac:spMkLst>
        </pc:spChg>
        <pc:picChg chg="add mod modCrop">
          <ac:chgData name="Joseph D" userId="2cab5065-d7f8-4516-a0ea-6ac181b404cc" providerId="ADAL" clId="{DFAEEEB8-E0B9-4162-A7EB-218ECCD03FE3}" dt="2021-06-18T18:39:36.068" v="510" actId="1076"/>
          <ac:picMkLst>
            <pc:docMk/>
            <pc:sldMk cId="335752711" sldId="2134096513"/>
            <ac:picMk id="5" creationId="{825371D5-39F4-4516-B8B8-C697B8173611}"/>
          </ac:picMkLst>
        </pc:picChg>
        <pc:picChg chg="add mod modCrop">
          <ac:chgData name="Joseph D" userId="2cab5065-d7f8-4516-a0ea-6ac181b404cc" providerId="ADAL" clId="{DFAEEEB8-E0B9-4162-A7EB-218ECCD03FE3}" dt="2021-06-18T18:46:12.470" v="626" actId="1076"/>
          <ac:picMkLst>
            <pc:docMk/>
            <pc:sldMk cId="335752711" sldId="2134096513"/>
            <ac:picMk id="16" creationId="{AE6FB2FB-342A-40B6-B103-FA99A9E88BBE}"/>
          </ac:picMkLst>
        </pc:picChg>
      </pc:sldChg>
    </pc:docChg>
  </pc:docChgLst>
  <pc:docChgLst>
    <pc:chgData name="Tarango, Joseph D" userId="2cab5065-d7f8-4516-a0ea-6ac181b404cc" providerId="ADAL" clId="{4D35E8A2-BF3C-4D2B-BAF6-52D802E16197}"/>
    <pc:docChg chg="modSld sldOrd">
      <pc:chgData name="Tarango, Joseph D" userId="2cab5065-d7f8-4516-a0ea-6ac181b404cc" providerId="ADAL" clId="{4D35E8A2-BF3C-4D2B-BAF6-52D802E16197}" dt="2021-06-18T20:08:17.736" v="1"/>
      <pc:docMkLst>
        <pc:docMk/>
      </pc:docMkLst>
      <pc:sldChg chg="ord">
        <pc:chgData name="Tarango, Joseph D" userId="2cab5065-d7f8-4516-a0ea-6ac181b404cc" providerId="ADAL" clId="{4D35E8A2-BF3C-4D2B-BAF6-52D802E16197}" dt="2021-06-18T20:08:17.736" v="1"/>
        <pc:sldMkLst>
          <pc:docMk/>
          <pc:sldMk cId="2124191627" sldId="3208"/>
        </pc:sldMkLst>
      </pc:sldChg>
    </pc:docChg>
  </pc:docChgLst>
  <pc:docChgLst>
    <pc:chgData name="Baca, Jim S" userId="bae22c3e-09c7-4401-a6a1-b83c8ff0e8c8" providerId="ADAL" clId="{E70F89B5-1786-4773-B2C4-1412744EC66A}"/>
    <pc:docChg chg="undo custSel modSld">
      <pc:chgData name="Baca, Jim S" userId="bae22c3e-09c7-4401-a6a1-b83c8ff0e8c8" providerId="ADAL" clId="{E70F89B5-1786-4773-B2C4-1412744EC66A}" dt="2021-08-30T19:53:21.617" v="1" actId="1076"/>
      <pc:docMkLst>
        <pc:docMk/>
      </pc:docMkLst>
      <pc:sldChg chg="modSp mod">
        <pc:chgData name="Baca, Jim S" userId="bae22c3e-09c7-4401-a6a1-b83c8ff0e8c8" providerId="ADAL" clId="{E70F89B5-1786-4773-B2C4-1412744EC66A}" dt="2021-08-30T19:53:21.617" v="1" actId="1076"/>
        <pc:sldMkLst>
          <pc:docMk/>
          <pc:sldMk cId="1336799747" sldId="2134096501"/>
        </pc:sldMkLst>
        <pc:grpChg chg="mod">
          <ac:chgData name="Baca, Jim S" userId="bae22c3e-09c7-4401-a6a1-b83c8ff0e8c8" providerId="ADAL" clId="{E70F89B5-1786-4773-B2C4-1412744EC66A}" dt="2021-08-30T19:53:21.617" v="1" actId="1076"/>
          <ac:grpSpMkLst>
            <pc:docMk/>
            <pc:sldMk cId="1336799747" sldId="2134096501"/>
            <ac:grpSpMk id="11" creationId="{A54B0648-4647-40A5-B8C3-3182C04BBCAD}"/>
          </ac:grpSpMkLst>
        </pc:grpChg>
      </pc:sldChg>
    </pc:docChg>
  </pc:docChgLst>
  <pc:docChgLst>
    <pc:chgData name="Tarango, Joseph D" userId="2cab5065-d7f8-4516-a0ea-6ac181b404cc" providerId="ADAL" clId="{DFAEEEB8-E0B9-4162-A7EB-218ECCD03FE3}"/>
    <pc:docChg chg="undo redo custSel addSld delSld modSld sldOrd">
      <pc:chgData name="Tarango, Joseph D" userId="2cab5065-d7f8-4516-a0ea-6ac181b404cc" providerId="ADAL" clId="{DFAEEEB8-E0B9-4162-A7EB-218ECCD03FE3}" dt="2021-06-17T20:32:52.707" v="10978" actId="1076"/>
      <pc:docMkLst>
        <pc:docMk/>
      </pc:docMkLst>
      <pc:sldChg chg="modSp mod">
        <pc:chgData name="Tarango, Joseph D" userId="2cab5065-d7f8-4516-a0ea-6ac181b404cc" providerId="ADAL" clId="{DFAEEEB8-E0B9-4162-A7EB-218ECCD03FE3}" dt="2021-06-17T20:08:41.181" v="10752" actId="20577"/>
        <pc:sldMkLst>
          <pc:docMk/>
          <pc:sldMk cId="1546307264" sldId="316"/>
        </pc:sldMkLst>
        <pc:spChg chg="mod">
          <ac:chgData name="Tarango, Joseph D" userId="2cab5065-d7f8-4516-a0ea-6ac181b404cc" providerId="ADAL" clId="{DFAEEEB8-E0B9-4162-A7EB-218ECCD03FE3}" dt="2021-06-17T08:08:33.666" v="9819" actId="1076"/>
          <ac:spMkLst>
            <pc:docMk/>
            <pc:sldMk cId="1546307264" sldId="316"/>
            <ac:spMk id="5" creationId="{00000000-0000-0000-0000-000000000000}"/>
          </ac:spMkLst>
        </pc:spChg>
        <pc:spChg chg="mod">
          <ac:chgData name="Tarango, Joseph D" userId="2cab5065-d7f8-4516-a0ea-6ac181b404cc" providerId="ADAL" clId="{DFAEEEB8-E0B9-4162-A7EB-218ECCD03FE3}" dt="2021-06-17T20:08:41.181" v="10752" actId="20577"/>
          <ac:spMkLst>
            <pc:docMk/>
            <pc:sldMk cId="1546307264" sldId="316"/>
            <ac:spMk id="8" creationId="{22E380E0-223E-49CE-BF2D-F2085823E688}"/>
          </ac:spMkLst>
        </pc:spChg>
      </pc:sldChg>
      <pc:sldChg chg="modSp add mod">
        <pc:chgData name="Tarango, Joseph D" userId="2cab5065-d7f8-4516-a0ea-6ac181b404cc" providerId="ADAL" clId="{DFAEEEB8-E0B9-4162-A7EB-218ECCD03FE3}" dt="2021-06-16T21:40:15.124" v="7158" actId="14100"/>
        <pc:sldMkLst>
          <pc:docMk/>
          <pc:sldMk cId="3438053017" sldId="319"/>
        </pc:sldMkLst>
        <pc:spChg chg="mod">
          <ac:chgData name="Tarango, Joseph D" userId="2cab5065-d7f8-4516-a0ea-6ac181b404cc" providerId="ADAL" clId="{DFAEEEB8-E0B9-4162-A7EB-218ECCD03FE3}" dt="2021-06-16T21:40:15.124" v="7158" actId="14100"/>
          <ac:spMkLst>
            <pc:docMk/>
            <pc:sldMk cId="3438053017" sldId="319"/>
            <ac:spMk id="4" creationId="{659A7B74-AE91-4D82-995A-CB2C1E6F4BFC}"/>
          </ac:spMkLst>
        </pc:spChg>
      </pc:sldChg>
      <pc:sldChg chg="modSp add mod">
        <pc:chgData name="Tarango, Joseph D" userId="2cab5065-d7f8-4516-a0ea-6ac181b404cc" providerId="ADAL" clId="{DFAEEEB8-E0B9-4162-A7EB-218ECCD03FE3}" dt="2021-06-16T21:40:41.465" v="7160" actId="27636"/>
        <pc:sldMkLst>
          <pc:docMk/>
          <pc:sldMk cId="3652153646" sldId="384"/>
        </pc:sldMkLst>
        <pc:spChg chg="mod">
          <ac:chgData name="Tarango, Joseph D" userId="2cab5065-d7f8-4516-a0ea-6ac181b404cc" providerId="ADAL" clId="{DFAEEEB8-E0B9-4162-A7EB-218ECCD03FE3}" dt="2021-06-16T21:40:41.465" v="7160" actId="27636"/>
          <ac:spMkLst>
            <pc:docMk/>
            <pc:sldMk cId="3652153646" sldId="384"/>
            <ac:spMk id="4" creationId="{00000000-0000-0000-0000-000000000000}"/>
          </ac:spMkLst>
        </pc:spChg>
      </pc:sldChg>
      <pc:sldChg chg="addSp delSp modSp add mod">
        <pc:chgData name="Tarango, Joseph D" userId="2cab5065-d7f8-4516-a0ea-6ac181b404cc" providerId="ADAL" clId="{DFAEEEB8-E0B9-4162-A7EB-218ECCD03FE3}" dt="2021-06-16T22:08:31.340" v="7447" actId="1076"/>
        <pc:sldMkLst>
          <pc:docMk/>
          <pc:sldMk cId="3535133013" sldId="387"/>
        </pc:sldMkLst>
        <pc:spChg chg="mod">
          <ac:chgData name="Tarango, Joseph D" userId="2cab5065-d7f8-4516-a0ea-6ac181b404cc" providerId="ADAL" clId="{DFAEEEB8-E0B9-4162-A7EB-218ECCD03FE3}" dt="2021-06-16T22:08:31.340" v="7447" actId="1076"/>
          <ac:spMkLst>
            <pc:docMk/>
            <pc:sldMk cId="3535133013" sldId="387"/>
            <ac:spMk id="3" creationId="{81765737-BD79-4832-9BD9-0AA673DFE548}"/>
          </ac:spMkLst>
        </pc:spChg>
        <pc:graphicFrameChg chg="modGraphic">
          <ac:chgData name="Tarango, Joseph D" userId="2cab5065-d7f8-4516-a0ea-6ac181b404cc" providerId="ADAL" clId="{DFAEEEB8-E0B9-4162-A7EB-218ECCD03FE3}" dt="2021-06-16T22:08:18.602" v="7446" actId="20577"/>
          <ac:graphicFrameMkLst>
            <pc:docMk/>
            <pc:sldMk cId="3535133013" sldId="387"/>
            <ac:graphicFrameMk id="5" creationId="{21BFB9A1-603F-4A59-9819-8B982026032C}"/>
          </ac:graphicFrameMkLst>
        </pc:graphicFrameChg>
        <pc:picChg chg="add del">
          <ac:chgData name="Tarango, Joseph D" userId="2cab5065-d7f8-4516-a0ea-6ac181b404cc" providerId="ADAL" clId="{DFAEEEB8-E0B9-4162-A7EB-218ECCD03FE3}" dt="2021-06-16T21:44:30.426" v="7224"/>
          <ac:picMkLst>
            <pc:docMk/>
            <pc:sldMk cId="3535133013" sldId="387"/>
            <ac:picMk id="6" creationId="{0CF54F08-541F-4EA7-A05A-81BB3B0AC65F}"/>
          </ac:picMkLst>
        </pc:picChg>
      </pc:sldChg>
      <pc:sldChg chg="delSp modSp add mod ord">
        <pc:chgData name="Tarango, Joseph D" userId="2cab5065-d7f8-4516-a0ea-6ac181b404cc" providerId="ADAL" clId="{DFAEEEB8-E0B9-4162-A7EB-218ECCD03FE3}" dt="2021-06-17T08:20:17.085" v="9903" actId="1076"/>
        <pc:sldMkLst>
          <pc:docMk/>
          <pc:sldMk cId="1772754484" sldId="389"/>
        </pc:sldMkLst>
        <pc:spChg chg="del mod">
          <ac:chgData name="Tarango, Joseph D" userId="2cab5065-d7f8-4516-a0ea-6ac181b404cc" providerId="ADAL" clId="{DFAEEEB8-E0B9-4162-A7EB-218ECCD03FE3}" dt="2021-06-16T22:07:23.878" v="7434" actId="478"/>
          <ac:spMkLst>
            <pc:docMk/>
            <pc:sldMk cId="1772754484" sldId="389"/>
            <ac:spMk id="2" creationId="{F628F359-134C-4BAC-8BBD-101BB60559F1}"/>
          </ac:spMkLst>
        </pc:spChg>
        <pc:spChg chg="mod">
          <ac:chgData name="Tarango, Joseph D" userId="2cab5065-d7f8-4516-a0ea-6ac181b404cc" providerId="ADAL" clId="{DFAEEEB8-E0B9-4162-A7EB-218ECCD03FE3}" dt="2021-06-17T08:18:29.660" v="9884" actId="20577"/>
          <ac:spMkLst>
            <pc:docMk/>
            <pc:sldMk cId="1772754484" sldId="389"/>
            <ac:spMk id="3" creationId="{81765737-BD79-4832-9BD9-0AA673DFE548}"/>
          </ac:spMkLst>
        </pc:spChg>
        <pc:spChg chg="mod">
          <ac:chgData name="Tarango, Joseph D" userId="2cab5065-d7f8-4516-a0ea-6ac181b404cc" providerId="ADAL" clId="{DFAEEEB8-E0B9-4162-A7EB-218ECCD03FE3}" dt="2021-06-17T08:19:22.959" v="9900" actId="14100"/>
          <ac:spMkLst>
            <pc:docMk/>
            <pc:sldMk cId="1772754484" sldId="389"/>
            <ac:spMk id="4" creationId="{1B0B34BB-6F2B-4C1A-A158-DC4A323064AA}"/>
          </ac:spMkLst>
        </pc:spChg>
        <pc:spChg chg="mod">
          <ac:chgData name="Tarango, Joseph D" userId="2cab5065-d7f8-4516-a0ea-6ac181b404cc" providerId="ADAL" clId="{DFAEEEB8-E0B9-4162-A7EB-218ECCD03FE3}" dt="2021-06-16T22:00:46.429" v="7319" actId="1076"/>
          <ac:spMkLst>
            <pc:docMk/>
            <pc:sldMk cId="1772754484" sldId="389"/>
            <ac:spMk id="13" creationId="{5B717799-E463-4EF1-8B56-A046FBEF8547}"/>
          </ac:spMkLst>
        </pc:spChg>
        <pc:picChg chg="mod">
          <ac:chgData name="Tarango, Joseph D" userId="2cab5065-d7f8-4516-a0ea-6ac181b404cc" providerId="ADAL" clId="{DFAEEEB8-E0B9-4162-A7EB-218ECCD03FE3}" dt="2021-06-17T08:20:17.085" v="9903" actId="1076"/>
          <ac:picMkLst>
            <pc:docMk/>
            <pc:sldMk cId="1772754484" sldId="389"/>
            <ac:picMk id="55" creationId="{A72C2552-A82E-42A5-9E3F-A33AD057C601}"/>
          </ac:picMkLst>
        </pc:picChg>
      </pc:sldChg>
      <pc:sldChg chg="modSp add mod">
        <pc:chgData name="Tarango, Joseph D" userId="2cab5065-d7f8-4516-a0ea-6ac181b404cc" providerId="ADAL" clId="{DFAEEEB8-E0B9-4162-A7EB-218ECCD03FE3}" dt="2021-06-16T21:36:55.844" v="7140" actId="14100"/>
        <pc:sldMkLst>
          <pc:docMk/>
          <pc:sldMk cId="1842058877" sldId="393"/>
        </pc:sldMkLst>
        <pc:spChg chg="mod">
          <ac:chgData name="Tarango, Joseph D" userId="2cab5065-d7f8-4516-a0ea-6ac181b404cc" providerId="ADAL" clId="{DFAEEEB8-E0B9-4162-A7EB-218ECCD03FE3}" dt="2021-06-16T21:36:55.844" v="7140" actId="14100"/>
          <ac:spMkLst>
            <pc:docMk/>
            <pc:sldMk cId="1842058877" sldId="393"/>
            <ac:spMk id="4" creationId="{1B0B34BB-6F2B-4C1A-A158-DC4A323064AA}"/>
          </ac:spMkLst>
        </pc:spChg>
        <pc:picChg chg="mod">
          <ac:chgData name="Tarango, Joseph D" userId="2cab5065-d7f8-4516-a0ea-6ac181b404cc" providerId="ADAL" clId="{DFAEEEB8-E0B9-4162-A7EB-218ECCD03FE3}" dt="2021-06-16T21:36:51.727" v="7139" actId="1076"/>
          <ac:picMkLst>
            <pc:docMk/>
            <pc:sldMk cId="1842058877" sldId="393"/>
            <ac:picMk id="19" creationId="{2670A051-51F1-4521-923F-1F0E29ECA8CE}"/>
          </ac:picMkLst>
        </pc:picChg>
        <pc:picChg chg="mod">
          <ac:chgData name="Tarango, Joseph D" userId="2cab5065-d7f8-4516-a0ea-6ac181b404cc" providerId="ADAL" clId="{DFAEEEB8-E0B9-4162-A7EB-218ECCD03FE3}" dt="2021-06-16T21:36:51.727" v="7139" actId="1076"/>
          <ac:picMkLst>
            <pc:docMk/>
            <pc:sldMk cId="1842058877" sldId="393"/>
            <ac:picMk id="20" creationId="{D327C676-290B-41DE-A249-6CFFDC28EE88}"/>
          </ac:picMkLst>
        </pc:picChg>
        <pc:picChg chg="mod">
          <ac:chgData name="Tarango, Joseph D" userId="2cab5065-d7f8-4516-a0ea-6ac181b404cc" providerId="ADAL" clId="{DFAEEEB8-E0B9-4162-A7EB-218ECCD03FE3}" dt="2021-06-16T21:36:51.727" v="7139" actId="1076"/>
          <ac:picMkLst>
            <pc:docMk/>
            <pc:sldMk cId="1842058877" sldId="393"/>
            <ac:picMk id="21" creationId="{73E3A903-0A3B-4C0E-92DA-3DE86BBF53B6}"/>
          </ac:picMkLst>
        </pc:picChg>
        <pc:picChg chg="mod">
          <ac:chgData name="Tarango, Joseph D" userId="2cab5065-d7f8-4516-a0ea-6ac181b404cc" providerId="ADAL" clId="{DFAEEEB8-E0B9-4162-A7EB-218ECCD03FE3}" dt="2021-06-16T21:36:51.727" v="7139" actId="1076"/>
          <ac:picMkLst>
            <pc:docMk/>
            <pc:sldMk cId="1842058877" sldId="393"/>
            <ac:picMk id="22" creationId="{ACBC136A-86BD-438F-90A7-894E5AB0C0F3}"/>
          </ac:picMkLst>
        </pc:picChg>
        <pc:picChg chg="mod">
          <ac:chgData name="Tarango, Joseph D" userId="2cab5065-d7f8-4516-a0ea-6ac181b404cc" providerId="ADAL" clId="{DFAEEEB8-E0B9-4162-A7EB-218ECCD03FE3}" dt="2021-06-16T21:36:51.727" v="7139" actId="1076"/>
          <ac:picMkLst>
            <pc:docMk/>
            <pc:sldMk cId="1842058877" sldId="393"/>
            <ac:picMk id="23" creationId="{7B524C0A-5FAB-4D0B-A4AA-9DDCE3458EBB}"/>
          </ac:picMkLst>
        </pc:picChg>
        <pc:picChg chg="mod">
          <ac:chgData name="Tarango, Joseph D" userId="2cab5065-d7f8-4516-a0ea-6ac181b404cc" providerId="ADAL" clId="{DFAEEEB8-E0B9-4162-A7EB-218ECCD03FE3}" dt="2021-06-16T21:36:51.727" v="7139" actId="1076"/>
          <ac:picMkLst>
            <pc:docMk/>
            <pc:sldMk cId="1842058877" sldId="393"/>
            <ac:picMk id="24" creationId="{B7431B59-1289-4C12-82B9-1121441F08BF}"/>
          </ac:picMkLst>
        </pc:picChg>
        <pc:picChg chg="mod">
          <ac:chgData name="Tarango, Joseph D" userId="2cab5065-d7f8-4516-a0ea-6ac181b404cc" providerId="ADAL" clId="{DFAEEEB8-E0B9-4162-A7EB-218ECCD03FE3}" dt="2021-06-16T21:36:51.727" v="7139" actId="1076"/>
          <ac:picMkLst>
            <pc:docMk/>
            <pc:sldMk cId="1842058877" sldId="393"/>
            <ac:picMk id="25" creationId="{6914902B-1539-48EF-B854-406A6EABA189}"/>
          </ac:picMkLst>
        </pc:picChg>
        <pc:picChg chg="mod">
          <ac:chgData name="Tarango, Joseph D" userId="2cab5065-d7f8-4516-a0ea-6ac181b404cc" providerId="ADAL" clId="{DFAEEEB8-E0B9-4162-A7EB-218ECCD03FE3}" dt="2021-06-16T21:36:51.727" v="7139" actId="1076"/>
          <ac:picMkLst>
            <pc:docMk/>
            <pc:sldMk cId="1842058877" sldId="393"/>
            <ac:picMk id="26" creationId="{82774208-34ED-4BC7-83DF-504CE4620BB6}"/>
          </ac:picMkLst>
        </pc:picChg>
        <pc:picChg chg="mod">
          <ac:chgData name="Tarango, Joseph D" userId="2cab5065-d7f8-4516-a0ea-6ac181b404cc" providerId="ADAL" clId="{DFAEEEB8-E0B9-4162-A7EB-218ECCD03FE3}" dt="2021-06-16T21:36:51.727" v="7139" actId="1076"/>
          <ac:picMkLst>
            <pc:docMk/>
            <pc:sldMk cId="1842058877" sldId="393"/>
            <ac:picMk id="27" creationId="{17BC85CB-54FC-4687-811F-8691EB356F5A}"/>
          </ac:picMkLst>
        </pc:picChg>
        <pc:picChg chg="mod">
          <ac:chgData name="Tarango, Joseph D" userId="2cab5065-d7f8-4516-a0ea-6ac181b404cc" providerId="ADAL" clId="{DFAEEEB8-E0B9-4162-A7EB-218ECCD03FE3}" dt="2021-06-16T21:36:51.727" v="7139" actId="1076"/>
          <ac:picMkLst>
            <pc:docMk/>
            <pc:sldMk cId="1842058877" sldId="393"/>
            <ac:picMk id="28" creationId="{FE7AE598-D1F1-4BF9-AEE2-7B854AF99201}"/>
          </ac:picMkLst>
        </pc:picChg>
        <pc:picChg chg="mod">
          <ac:chgData name="Tarango, Joseph D" userId="2cab5065-d7f8-4516-a0ea-6ac181b404cc" providerId="ADAL" clId="{DFAEEEB8-E0B9-4162-A7EB-218ECCD03FE3}" dt="2021-06-16T21:36:51.727" v="7139" actId="1076"/>
          <ac:picMkLst>
            <pc:docMk/>
            <pc:sldMk cId="1842058877" sldId="393"/>
            <ac:picMk id="29" creationId="{EE473472-8AA6-495A-B06B-AA5AAB417E9A}"/>
          </ac:picMkLst>
        </pc:picChg>
        <pc:picChg chg="mod">
          <ac:chgData name="Tarango, Joseph D" userId="2cab5065-d7f8-4516-a0ea-6ac181b404cc" providerId="ADAL" clId="{DFAEEEB8-E0B9-4162-A7EB-218ECCD03FE3}" dt="2021-06-16T21:36:51.727" v="7139" actId="1076"/>
          <ac:picMkLst>
            <pc:docMk/>
            <pc:sldMk cId="1842058877" sldId="393"/>
            <ac:picMk id="30" creationId="{4C49D274-3E6E-424A-8FB1-539AA9E1010B}"/>
          </ac:picMkLst>
        </pc:picChg>
      </pc:sldChg>
      <pc:sldChg chg="modSp add mod modTransition">
        <pc:chgData name="Tarango, Joseph D" userId="2cab5065-d7f8-4516-a0ea-6ac181b404cc" providerId="ADAL" clId="{DFAEEEB8-E0B9-4162-A7EB-218ECCD03FE3}" dt="2021-06-16T22:06:40.416" v="7423" actId="20577"/>
        <pc:sldMkLst>
          <pc:docMk/>
          <pc:sldMk cId="1084929386" sldId="395"/>
        </pc:sldMkLst>
        <pc:spChg chg="mod">
          <ac:chgData name="Tarango, Joseph D" userId="2cab5065-d7f8-4516-a0ea-6ac181b404cc" providerId="ADAL" clId="{DFAEEEB8-E0B9-4162-A7EB-218ECCD03FE3}" dt="2021-06-16T22:04:30.118" v="7369" actId="948"/>
          <ac:spMkLst>
            <pc:docMk/>
            <pc:sldMk cId="1084929386" sldId="395"/>
            <ac:spMk id="2" creationId="{F628F359-134C-4BAC-8BBD-101BB60559F1}"/>
          </ac:spMkLst>
        </pc:spChg>
        <pc:spChg chg="mod">
          <ac:chgData name="Tarango, Joseph D" userId="2cab5065-d7f8-4516-a0ea-6ac181b404cc" providerId="ADAL" clId="{DFAEEEB8-E0B9-4162-A7EB-218ECCD03FE3}" dt="2021-06-16T22:06:40.416" v="7423" actId="20577"/>
          <ac:spMkLst>
            <pc:docMk/>
            <pc:sldMk cId="1084929386" sldId="395"/>
            <ac:spMk id="3" creationId="{81765737-BD79-4832-9BD9-0AA673DFE548}"/>
          </ac:spMkLst>
        </pc:spChg>
        <pc:spChg chg="mod">
          <ac:chgData name="Tarango, Joseph D" userId="2cab5065-d7f8-4516-a0ea-6ac181b404cc" providerId="ADAL" clId="{DFAEEEB8-E0B9-4162-A7EB-218ECCD03FE3}" dt="2021-06-16T22:06:25.041" v="7421" actId="1037"/>
          <ac:spMkLst>
            <pc:docMk/>
            <pc:sldMk cId="1084929386" sldId="395"/>
            <ac:spMk id="78" creationId="{F633D366-05F5-4465-A8FF-789588552429}"/>
          </ac:spMkLst>
        </pc:spChg>
        <pc:spChg chg="mod">
          <ac:chgData name="Tarango, Joseph D" userId="2cab5065-d7f8-4516-a0ea-6ac181b404cc" providerId="ADAL" clId="{DFAEEEB8-E0B9-4162-A7EB-218ECCD03FE3}" dt="2021-06-16T22:06:15.562" v="7380" actId="1076"/>
          <ac:spMkLst>
            <pc:docMk/>
            <pc:sldMk cId="1084929386" sldId="395"/>
            <ac:spMk id="79" creationId="{A1AE64DD-E403-4C2F-90C9-5E911728F434}"/>
          </ac:spMkLst>
        </pc:spChg>
        <pc:spChg chg="mod">
          <ac:chgData name="Tarango, Joseph D" userId="2cab5065-d7f8-4516-a0ea-6ac181b404cc" providerId="ADAL" clId="{DFAEEEB8-E0B9-4162-A7EB-218ECCD03FE3}" dt="2021-06-16T22:06:15.562" v="7380" actId="1076"/>
          <ac:spMkLst>
            <pc:docMk/>
            <pc:sldMk cId="1084929386" sldId="395"/>
            <ac:spMk id="80" creationId="{2FD9C57F-8D0E-45AA-9B13-014EC56F7ECB}"/>
          </ac:spMkLst>
        </pc:spChg>
        <pc:spChg chg="mod">
          <ac:chgData name="Tarango, Joseph D" userId="2cab5065-d7f8-4516-a0ea-6ac181b404cc" providerId="ADAL" clId="{DFAEEEB8-E0B9-4162-A7EB-218ECCD03FE3}" dt="2021-06-16T22:06:15.562" v="7380" actId="1076"/>
          <ac:spMkLst>
            <pc:docMk/>
            <pc:sldMk cId="1084929386" sldId="395"/>
            <ac:spMk id="93" creationId="{8DF5B9F0-7738-4CDC-B378-57E59BE2C44D}"/>
          </ac:spMkLst>
        </pc:spChg>
        <pc:spChg chg="mod">
          <ac:chgData name="Tarango, Joseph D" userId="2cab5065-d7f8-4516-a0ea-6ac181b404cc" providerId="ADAL" clId="{DFAEEEB8-E0B9-4162-A7EB-218ECCD03FE3}" dt="2021-06-16T22:06:15.562" v="7380" actId="1076"/>
          <ac:spMkLst>
            <pc:docMk/>
            <pc:sldMk cId="1084929386" sldId="395"/>
            <ac:spMk id="95" creationId="{F9FA84BA-D190-4F32-A8E9-0323126A620D}"/>
          </ac:spMkLst>
        </pc:spChg>
        <pc:spChg chg="mod">
          <ac:chgData name="Tarango, Joseph D" userId="2cab5065-d7f8-4516-a0ea-6ac181b404cc" providerId="ADAL" clId="{DFAEEEB8-E0B9-4162-A7EB-218ECCD03FE3}" dt="2021-06-16T22:06:15.562" v="7380" actId="1076"/>
          <ac:spMkLst>
            <pc:docMk/>
            <pc:sldMk cId="1084929386" sldId="395"/>
            <ac:spMk id="108" creationId="{22E63476-A24F-4E84-8BAF-9E184A28C87A}"/>
          </ac:spMkLst>
        </pc:spChg>
        <pc:spChg chg="mod">
          <ac:chgData name="Tarango, Joseph D" userId="2cab5065-d7f8-4516-a0ea-6ac181b404cc" providerId="ADAL" clId="{DFAEEEB8-E0B9-4162-A7EB-218ECCD03FE3}" dt="2021-06-16T22:06:15.562" v="7380" actId="1076"/>
          <ac:spMkLst>
            <pc:docMk/>
            <pc:sldMk cId="1084929386" sldId="395"/>
            <ac:spMk id="111" creationId="{A2CEAB37-E87C-462D-9FAD-FEBB98C2D177}"/>
          </ac:spMkLst>
        </pc:spChg>
        <pc:spChg chg="mod">
          <ac:chgData name="Tarango, Joseph D" userId="2cab5065-d7f8-4516-a0ea-6ac181b404cc" providerId="ADAL" clId="{DFAEEEB8-E0B9-4162-A7EB-218ECCD03FE3}" dt="2021-06-16T22:06:15.562" v="7380" actId="1076"/>
          <ac:spMkLst>
            <pc:docMk/>
            <pc:sldMk cId="1084929386" sldId="395"/>
            <ac:spMk id="112" creationId="{644FD1D6-DC99-4470-A684-842D54FF9CCE}"/>
          </ac:spMkLst>
        </pc:spChg>
        <pc:spChg chg="mod">
          <ac:chgData name="Tarango, Joseph D" userId="2cab5065-d7f8-4516-a0ea-6ac181b404cc" providerId="ADAL" clId="{DFAEEEB8-E0B9-4162-A7EB-218ECCD03FE3}" dt="2021-06-16T22:06:15.562" v="7380" actId="1076"/>
          <ac:spMkLst>
            <pc:docMk/>
            <pc:sldMk cId="1084929386" sldId="395"/>
            <ac:spMk id="113" creationId="{D96E5EA6-4977-4553-B718-3F71D5D54893}"/>
          </ac:spMkLst>
        </pc:spChg>
        <pc:spChg chg="mod">
          <ac:chgData name="Tarango, Joseph D" userId="2cab5065-d7f8-4516-a0ea-6ac181b404cc" providerId="ADAL" clId="{DFAEEEB8-E0B9-4162-A7EB-218ECCD03FE3}" dt="2021-06-16T22:06:15.562" v="7380" actId="1076"/>
          <ac:spMkLst>
            <pc:docMk/>
            <pc:sldMk cId="1084929386" sldId="395"/>
            <ac:spMk id="116" creationId="{069544D3-2845-4B0B-8E2A-C3FFA01BA1CF}"/>
          </ac:spMkLst>
        </pc:spChg>
        <pc:spChg chg="mod">
          <ac:chgData name="Tarango, Joseph D" userId="2cab5065-d7f8-4516-a0ea-6ac181b404cc" providerId="ADAL" clId="{DFAEEEB8-E0B9-4162-A7EB-218ECCD03FE3}" dt="2021-06-16T22:06:15.562" v="7380" actId="1076"/>
          <ac:spMkLst>
            <pc:docMk/>
            <pc:sldMk cId="1084929386" sldId="395"/>
            <ac:spMk id="118" creationId="{ED0FB705-C467-4028-872F-49E944D13662}"/>
          </ac:spMkLst>
        </pc:spChg>
        <pc:spChg chg="mod">
          <ac:chgData name="Tarango, Joseph D" userId="2cab5065-d7f8-4516-a0ea-6ac181b404cc" providerId="ADAL" clId="{DFAEEEB8-E0B9-4162-A7EB-218ECCD03FE3}" dt="2021-06-16T22:06:15.562" v="7380" actId="1076"/>
          <ac:spMkLst>
            <pc:docMk/>
            <pc:sldMk cId="1084929386" sldId="395"/>
            <ac:spMk id="126" creationId="{FCF209D9-8B5A-4E9F-BAB3-DABC4EE01334}"/>
          </ac:spMkLst>
        </pc:spChg>
        <pc:spChg chg="mod">
          <ac:chgData name="Tarango, Joseph D" userId="2cab5065-d7f8-4516-a0ea-6ac181b404cc" providerId="ADAL" clId="{DFAEEEB8-E0B9-4162-A7EB-218ECCD03FE3}" dt="2021-06-16T22:06:15.562" v="7380" actId="1076"/>
          <ac:spMkLst>
            <pc:docMk/>
            <pc:sldMk cId="1084929386" sldId="395"/>
            <ac:spMk id="128" creationId="{2E88672C-D1AC-470A-8D67-6E9EAF0E8902}"/>
          </ac:spMkLst>
        </pc:spChg>
        <pc:spChg chg="mod">
          <ac:chgData name="Tarango, Joseph D" userId="2cab5065-d7f8-4516-a0ea-6ac181b404cc" providerId="ADAL" clId="{DFAEEEB8-E0B9-4162-A7EB-218ECCD03FE3}" dt="2021-06-16T22:06:15.562" v="7380" actId="1076"/>
          <ac:spMkLst>
            <pc:docMk/>
            <pc:sldMk cId="1084929386" sldId="395"/>
            <ac:spMk id="129" creationId="{4BE7BECF-1EE9-4BEA-8ABC-4D76179F3A14}"/>
          </ac:spMkLst>
        </pc:spChg>
        <pc:spChg chg="mod">
          <ac:chgData name="Tarango, Joseph D" userId="2cab5065-d7f8-4516-a0ea-6ac181b404cc" providerId="ADAL" clId="{DFAEEEB8-E0B9-4162-A7EB-218ECCD03FE3}" dt="2021-06-16T22:06:15.562" v="7380" actId="1076"/>
          <ac:spMkLst>
            <pc:docMk/>
            <pc:sldMk cId="1084929386" sldId="395"/>
            <ac:spMk id="134" creationId="{D2839E64-13E3-4CEA-B3E6-2C14CA82A7A9}"/>
          </ac:spMkLst>
        </pc:spChg>
        <pc:spChg chg="mod">
          <ac:chgData name="Tarango, Joseph D" userId="2cab5065-d7f8-4516-a0ea-6ac181b404cc" providerId="ADAL" clId="{DFAEEEB8-E0B9-4162-A7EB-218ECCD03FE3}" dt="2021-06-16T22:06:15.562" v="7380" actId="1076"/>
          <ac:spMkLst>
            <pc:docMk/>
            <pc:sldMk cId="1084929386" sldId="395"/>
            <ac:spMk id="136" creationId="{0517069E-310D-4A60-8FC9-8EFCBF11BDFC}"/>
          </ac:spMkLst>
        </pc:spChg>
        <pc:spChg chg="mod">
          <ac:chgData name="Tarango, Joseph D" userId="2cab5065-d7f8-4516-a0ea-6ac181b404cc" providerId="ADAL" clId="{DFAEEEB8-E0B9-4162-A7EB-218ECCD03FE3}" dt="2021-06-16T22:06:15.562" v="7380" actId="1076"/>
          <ac:spMkLst>
            <pc:docMk/>
            <pc:sldMk cId="1084929386" sldId="395"/>
            <ac:spMk id="141" creationId="{BBF19DAC-CDD4-400B-B059-2BEE0376B6B1}"/>
          </ac:spMkLst>
        </pc:spChg>
        <pc:spChg chg="mod">
          <ac:chgData name="Tarango, Joseph D" userId="2cab5065-d7f8-4516-a0ea-6ac181b404cc" providerId="ADAL" clId="{DFAEEEB8-E0B9-4162-A7EB-218ECCD03FE3}" dt="2021-06-16T22:06:15.562" v="7380" actId="1076"/>
          <ac:spMkLst>
            <pc:docMk/>
            <pc:sldMk cId="1084929386" sldId="395"/>
            <ac:spMk id="142" creationId="{62C21F0F-208C-4A6C-BCB4-9DD9B0C3C22A}"/>
          </ac:spMkLst>
        </pc:spChg>
        <pc:spChg chg="mod">
          <ac:chgData name="Tarango, Joseph D" userId="2cab5065-d7f8-4516-a0ea-6ac181b404cc" providerId="ADAL" clId="{DFAEEEB8-E0B9-4162-A7EB-218ECCD03FE3}" dt="2021-06-16T22:06:15.562" v="7380" actId="1076"/>
          <ac:spMkLst>
            <pc:docMk/>
            <pc:sldMk cId="1084929386" sldId="395"/>
            <ac:spMk id="143" creationId="{FFB0570C-A98F-4D0B-8C33-E10073E1B01B}"/>
          </ac:spMkLst>
        </pc:spChg>
        <pc:spChg chg="mod">
          <ac:chgData name="Tarango, Joseph D" userId="2cab5065-d7f8-4516-a0ea-6ac181b404cc" providerId="ADAL" clId="{DFAEEEB8-E0B9-4162-A7EB-218ECCD03FE3}" dt="2021-06-16T22:06:15.562" v="7380" actId="1076"/>
          <ac:spMkLst>
            <pc:docMk/>
            <pc:sldMk cId="1084929386" sldId="395"/>
            <ac:spMk id="144" creationId="{C4554E17-037F-4CBD-A2CB-A86EB438D515}"/>
          </ac:spMkLst>
        </pc:spChg>
        <pc:spChg chg="mod">
          <ac:chgData name="Tarango, Joseph D" userId="2cab5065-d7f8-4516-a0ea-6ac181b404cc" providerId="ADAL" clId="{DFAEEEB8-E0B9-4162-A7EB-218ECCD03FE3}" dt="2021-06-16T22:06:15.562" v="7380" actId="1076"/>
          <ac:spMkLst>
            <pc:docMk/>
            <pc:sldMk cId="1084929386" sldId="395"/>
            <ac:spMk id="145" creationId="{B64DE1CE-AD45-4A0F-8132-30ED85811F8E}"/>
          </ac:spMkLst>
        </pc:spChg>
        <pc:spChg chg="mod">
          <ac:chgData name="Tarango, Joseph D" userId="2cab5065-d7f8-4516-a0ea-6ac181b404cc" providerId="ADAL" clId="{DFAEEEB8-E0B9-4162-A7EB-218ECCD03FE3}" dt="2021-06-16T22:06:15.562" v="7380" actId="1076"/>
          <ac:spMkLst>
            <pc:docMk/>
            <pc:sldMk cId="1084929386" sldId="395"/>
            <ac:spMk id="146" creationId="{C96EB007-C446-440A-9F31-3D521DB54EE9}"/>
          </ac:spMkLst>
        </pc:spChg>
        <pc:spChg chg="mod">
          <ac:chgData name="Tarango, Joseph D" userId="2cab5065-d7f8-4516-a0ea-6ac181b404cc" providerId="ADAL" clId="{DFAEEEB8-E0B9-4162-A7EB-218ECCD03FE3}" dt="2021-06-16T22:06:15.562" v="7380" actId="1076"/>
          <ac:spMkLst>
            <pc:docMk/>
            <pc:sldMk cId="1084929386" sldId="395"/>
            <ac:spMk id="147" creationId="{AE371059-5F4A-444B-9B18-370043AA489D}"/>
          </ac:spMkLst>
        </pc:spChg>
        <pc:spChg chg="mod">
          <ac:chgData name="Tarango, Joseph D" userId="2cab5065-d7f8-4516-a0ea-6ac181b404cc" providerId="ADAL" clId="{DFAEEEB8-E0B9-4162-A7EB-218ECCD03FE3}" dt="2021-06-16T22:06:15.562" v="7380" actId="1076"/>
          <ac:spMkLst>
            <pc:docMk/>
            <pc:sldMk cId="1084929386" sldId="395"/>
            <ac:spMk id="150" creationId="{36B20A58-A990-44C6-9FD3-E3F3A5C9DE21}"/>
          </ac:spMkLst>
        </pc:spChg>
        <pc:spChg chg="mod">
          <ac:chgData name="Tarango, Joseph D" userId="2cab5065-d7f8-4516-a0ea-6ac181b404cc" providerId="ADAL" clId="{DFAEEEB8-E0B9-4162-A7EB-218ECCD03FE3}" dt="2021-06-16T22:06:15.562" v="7380" actId="1076"/>
          <ac:spMkLst>
            <pc:docMk/>
            <pc:sldMk cId="1084929386" sldId="395"/>
            <ac:spMk id="152" creationId="{8ADDF036-2106-49F5-A820-FF3DE89CC4D8}"/>
          </ac:spMkLst>
        </pc:spChg>
        <pc:spChg chg="mod">
          <ac:chgData name="Tarango, Joseph D" userId="2cab5065-d7f8-4516-a0ea-6ac181b404cc" providerId="ADAL" clId="{DFAEEEB8-E0B9-4162-A7EB-218ECCD03FE3}" dt="2021-06-16T22:06:15.562" v="7380" actId="1076"/>
          <ac:spMkLst>
            <pc:docMk/>
            <pc:sldMk cId="1084929386" sldId="395"/>
            <ac:spMk id="154" creationId="{7E2D0CD0-3269-4197-B7BA-B98E6BC5C2CE}"/>
          </ac:spMkLst>
        </pc:spChg>
        <pc:spChg chg="mod">
          <ac:chgData name="Tarango, Joseph D" userId="2cab5065-d7f8-4516-a0ea-6ac181b404cc" providerId="ADAL" clId="{DFAEEEB8-E0B9-4162-A7EB-218ECCD03FE3}" dt="2021-06-16T22:06:15.562" v="7380" actId="1076"/>
          <ac:spMkLst>
            <pc:docMk/>
            <pc:sldMk cId="1084929386" sldId="395"/>
            <ac:spMk id="157" creationId="{056D1E41-F265-4E69-B5D1-A51F3F952529}"/>
          </ac:spMkLst>
        </pc:spChg>
        <pc:spChg chg="mod">
          <ac:chgData name="Tarango, Joseph D" userId="2cab5065-d7f8-4516-a0ea-6ac181b404cc" providerId="ADAL" clId="{DFAEEEB8-E0B9-4162-A7EB-218ECCD03FE3}" dt="2021-06-16T22:06:15.562" v="7380" actId="1076"/>
          <ac:spMkLst>
            <pc:docMk/>
            <pc:sldMk cId="1084929386" sldId="395"/>
            <ac:spMk id="158" creationId="{DA717FA9-B3E3-4A8C-8A13-20401725BB10}"/>
          </ac:spMkLst>
        </pc:spChg>
        <pc:spChg chg="mod">
          <ac:chgData name="Tarango, Joseph D" userId="2cab5065-d7f8-4516-a0ea-6ac181b404cc" providerId="ADAL" clId="{DFAEEEB8-E0B9-4162-A7EB-218ECCD03FE3}" dt="2021-06-16T22:06:15.562" v="7380" actId="1076"/>
          <ac:spMkLst>
            <pc:docMk/>
            <pc:sldMk cId="1084929386" sldId="395"/>
            <ac:spMk id="162" creationId="{328A7521-DC69-4E40-8309-3C51753EE4EA}"/>
          </ac:spMkLst>
        </pc:spChg>
        <pc:spChg chg="mod">
          <ac:chgData name="Tarango, Joseph D" userId="2cab5065-d7f8-4516-a0ea-6ac181b404cc" providerId="ADAL" clId="{DFAEEEB8-E0B9-4162-A7EB-218ECCD03FE3}" dt="2021-06-16T22:06:15.562" v="7380" actId="1076"/>
          <ac:spMkLst>
            <pc:docMk/>
            <pc:sldMk cId="1084929386" sldId="395"/>
            <ac:spMk id="163" creationId="{BB54FABC-32C7-4FBD-9170-CDF83D488C24}"/>
          </ac:spMkLst>
        </pc:spChg>
        <pc:spChg chg="mod">
          <ac:chgData name="Tarango, Joseph D" userId="2cab5065-d7f8-4516-a0ea-6ac181b404cc" providerId="ADAL" clId="{DFAEEEB8-E0B9-4162-A7EB-218ECCD03FE3}" dt="2021-06-16T22:06:15.562" v="7380" actId="1076"/>
          <ac:spMkLst>
            <pc:docMk/>
            <pc:sldMk cId="1084929386" sldId="395"/>
            <ac:spMk id="164" creationId="{CEC49E5C-9064-46F0-A708-98A79A0CAB5F}"/>
          </ac:spMkLst>
        </pc:spChg>
        <pc:spChg chg="mod">
          <ac:chgData name="Tarango, Joseph D" userId="2cab5065-d7f8-4516-a0ea-6ac181b404cc" providerId="ADAL" clId="{DFAEEEB8-E0B9-4162-A7EB-218ECCD03FE3}" dt="2021-06-16T22:06:15.562" v="7380" actId="1076"/>
          <ac:spMkLst>
            <pc:docMk/>
            <pc:sldMk cId="1084929386" sldId="395"/>
            <ac:spMk id="168" creationId="{95E545CB-86EB-4A9B-BA6B-A0368350FDA3}"/>
          </ac:spMkLst>
        </pc:spChg>
        <pc:spChg chg="mod">
          <ac:chgData name="Tarango, Joseph D" userId="2cab5065-d7f8-4516-a0ea-6ac181b404cc" providerId="ADAL" clId="{DFAEEEB8-E0B9-4162-A7EB-218ECCD03FE3}" dt="2021-06-16T22:06:15.562" v="7380" actId="1076"/>
          <ac:spMkLst>
            <pc:docMk/>
            <pc:sldMk cId="1084929386" sldId="395"/>
            <ac:spMk id="170" creationId="{8C47D44A-B484-4D1A-AE02-82136F8ACE08}"/>
          </ac:spMkLst>
        </pc:spChg>
        <pc:spChg chg="mod">
          <ac:chgData name="Tarango, Joseph D" userId="2cab5065-d7f8-4516-a0ea-6ac181b404cc" providerId="ADAL" clId="{DFAEEEB8-E0B9-4162-A7EB-218ECCD03FE3}" dt="2021-06-16T22:06:15.562" v="7380" actId="1076"/>
          <ac:spMkLst>
            <pc:docMk/>
            <pc:sldMk cId="1084929386" sldId="395"/>
            <ac:spMk id="173" creationId="{2D16A8DD-8BE3-4C6D-A740-EFDAA9072EBB}"/>
          </ac:spMkLst>
        </pc:spChg>
        <pc:cxnChg chg="mod">
          <ac:chgData name="Tarango, Joseph D" userId="2cab5065-d7f8-4516-a0ea-6ac181b404cc" providerId="ADAL" clId="{DFAEEEB8-E0B9-4162-A7EB-218ECCD03FE3}" dt="2021-06-16T22:06:15.562" v="7380" actId="1076"/>
          <ac:cxnSpMkLst>
            <pc:docMk/>
            <pc:sldMk cId="1084929386" sldId="395"/>
            <ac:cxnSpMk id="72" creationId="{ADE18837-52F9-4FB4-81B7-5DD04E3D6B6E}"/>
          </ac:cxnSpMkLst>
        </pc:cxnChg>
        <pc:cxnChg chg="mod">
          <ac:chgData name="Tarango, Joseph D" userId="2cab5065-d7f8-4516-a0ea-6ac181b404cc" providerId="ADAL" clId="{DFAEEEB8-E0B9-4162-A7EB-218ECCD03FE3}" dt="2021-06-16T22:06:15.562" v="7380" actId="1076"/>
          <ac:cxnSpMkLst>
            <pc:docMk/>
            <pc:sldMk cId="1084929386" sldId="395"/>
            <ac:cxnSpMk id="96" creationId="{1FEF8CBE-BDEB-4907-A460-21B3ECCEFD99}"/>
          </ac:cxnSpMkLst>
        </pc:cxnChg>
        <pc:cxnChg chg="mod">
          <ac:chgData name="Tarango, Joseph D" userId="2cab5065-d7f8-4516-a0ea-6ac181b404cc" providerId="ADAL" clId="{DFAEEEB8-E0B9-4162-A7EB-218ECCD03FE3}" dt="2021-06-16T22:06:15.562" v="7380" actId="1076"/>
          <ac:cxnSpMkLst>
            <pc:docMk/>
            <pc:sldMk cId="1084929386" sldId="395"/>
            <ac:cxnSpMk id="99" creationId="{E7AB6437-299B-440B-B177-6E729B185F28}"/>
          </ac:cxnSpMkLst>
        </pc:cxnChg>
        <pc:cxnChg chg="mod">
          <ac:chgData name="Tarango, Joseph D" userId="2cab5065-d7f8-4516-a0ea-6ac181b404cc" providerId="ADAL" clId="{DFAEEEB8-E0B9-4162-A7EB-218ECCD03FE3}" dt="2021-06-16T22:06:15.562" v="7380" actId="1076"/>
          <ac:cxnSpMkLst>
            <pc:docMk/>
            <pc:sldMk cId="1084929386" sldId="395"/>
            <ac:cxnSpMk id="104" creationId="{9CAE30C1-CC53-481F-A512-424527257EA4}"/>
          </ac:cxnSpMkLst>
        </pc:cxnChg>
        <pc:cxnChg chg="mod">
          <ac:chgData name="Tarango, Joseph D" userId="2cab5065-d7f8-4516-a0ea-6ac181b404cc" providerId="ADAL" clId="{DFAEEEB8-E0B9-4162-A7EB-218ECCD03FE3}" dt="2021-06-16T22:06:15.562" v="7380" actId="1076"/>
          <ac:cxnSpMkLst>
            <pc:docMk/>
            <pc:sldMk cId="1084929386" sldId="395"/>
            <ac:cxnSpMk id="109" creationId="{11496C5D-DD6B-4ADF-B0F9-08CABA9D31D7}"/>
          </ac:cxnSpMkLst>
        </pc:cxnChg>
        <pc:cxnChg chg="mod">
          <ac:chgData name="Tarango, Joseph D" userId="2cab5065-d7f8-4516-a0ea-6ac181b404cc" providerId="ADAL" clId="{DFAEEEB8-E0B9-4162-A7EB-218ECCD03FE3}" dt="2021-06-16T22:06:15.562" v="7380" actId="1076"/>
          <ac:cxnSpMkLst>
            <pc:docMk/>
            <pc:sldMk cId="1084929386" sldId="395"/>
            <ac:cxnSpMk id="114" creationId="{92BA3433-4BC0-425C-9902-E13DAAC0571D}"/>
          </ac:cxnSpMkLst>
        </pc:cxnChg>
        <pc:cxnChg chg="mod">
          <ac:chgData name="Tarango, Joseph D" userId="2cab5065-d7f8-4516-a0ea-6ac181b404cc" providerId="ADAL" clId="{DFAEEEB8-E0B9-4162-A7EB-218ECCD03FE3}" dt="2021-06-16T22:06:15.562" v="7380" actId="1076"/>
          <ac:cxnSpMkLst>
            <pc:docMk/>
            <pc:sldMk cId="1084929386" sldId="395"/>
            <ac:cxnSpMk id="115" creationId="{6066D421-A715-435E-95BF-A876239D4CC9}"/>
          </ac:cxnSpMkLst>
        </pc:cxnChg>
        <pc:cxnChg chg="mod">
          <ac:chgData name="Tarango, Joseph D" userId="2cab5065-d7f8-4516-a0ea-6ac181b404cc" providerId="ADAL" clId="{DFAEEEB8-E0B9-4162-A7EB-218ECCD03FE3}" dt="2021-06-16T22:06:15.562" v="7380" actId="1076"/>
          <ac:cxnSpMkLst>
            <pc:docMk/>
            <pc:sldMk cId="1084929386" sldId="395"/>
            <ac:cxnSpMk id="117" creationId="{CA022854-6D4C-4F38-BF32-C89904C5DE84}"/>
          </ac:cxnSpMkLst>
        </pc:cxnChg>
        <pc:cxnChg chg="mod">
          <ac:chgData name="Tarango, Joseph D" userId="2cab5065-d7f8-4516-a0ea-6ac181b404cc" providerId="ADAL" clId="{DFAEEEB8-E0B9-4162-A7EB-218ECCD03FE3}" dt="2021-06-16T22:06:15.562" v="7380" actId="1076"/>
          <ac:cxnSpMkLst>
            <pc:docMk/>
            <pc:sldMk cId="1084929386" sldId="395"/>
            <ac:cxnSpMk id="119" creationId="{184CFFAB-EC8E-4A43-B086-A85FC3D860B6}"/>
          </ac:cxnSpMkLst>
        </pc:cxnChg>
        <pc:cxnChg chg="mod">
          <ac:chgData name="Tarango, Joseph D" userId="2cab5065-d7f8-4516-a0ea-6ac181b404cc" providerId="ADAL" clId="{DFAEEEB8-E0B9-4162-A7EB-218ECCD03FE3}" dt="2021-06-16T22:06:15.562" v="7380" actId="1076"/>
          <ac:cxnSpMkLst>
            <pc:docMk/>
            <pc:sldMk cId="1084929386" sldId="395"/>
            <ac:cxnSpMk id="127" creationId="{F472D245-2769-43E5-A23F-2D5565C33CC6}"/>
          </ac:cxnSpMkLst>
        </pc:cxnChg>
        <pc:cxnChg chg="mod">
          <ac:chgData name="Tarango, Joseph D" userId="2cab5065-d7f8-4516-a0ea-6ac181b404cc" providerId="ADAL" clId="{DFAEEEB8-E0B9-4162-A7EB-218ECCD03FE3}" dt="2021-06-16T22:06:15.562" v="7380" actId="1076"/>
          <ac:cxnSpMkLst>
            <pc:docMk/>
            <pc:sldMk cId="1084929386" sldId="395"/>
            <ac:cxnSpMk id="130" creationId="{957E1B39-D85C-46ED-88D9-68F09567629A}"/>
          </ac:cxnSpMkLst>
        </pc:cxnChg>
        <pc:cxnChg chg="mod">
          <ac:chgData name="Tarango, Joseph D" userId="2cab5065-d7f8-4516-a0ea-6ac181b404cc" providerId="ADAL" clId="{DFAEEEB8-E0B9-4162-A7EB-218ECCD03FE3}" dt="2021-06-16T22:06:15.562" v="7380" actId="1076"/>
          <ac:cxnSpMkLst>
            <pc:docMk/>
            <pc:sldMk cId="1084929386" sldId="395"/>
            <ac:cxnSpMk id="132" creationId="{3F77C380-1A93-4303-AF63-0C090431243A}"/>
          </ac:cxnSpMkLst>
        </pc:cxnChg>
        <pc:cxnChg chg="mod">
          <ac:chgData name="Tarango, Joseph D" userId="2cab5065-d7f8-4516-a0ea-6ac181b404cc" providerId="ADAL" clId="{DFAEEEB8-E0B9-4162-A7EB-218ECCD03FE3}" dt="2021-06-16T22:06:15.562" v="7380" actId="1076"/>
          <ac:cxnSpMkLst>
            <pc:docMk/>
            <pc:sldMk cId="1084929386" sldId="395"/>
            <ac:cxnSpMk id="138" creationId="{B5FC193E-0E56-4D5B-B6F9-4D3A1EC39BC9}"/>
          </ac:cxnSpMkLst>
        </pc:cxnChg>
        <pc:cxnChg chg="mod">
          <ac:chgData name="Tarango, Joseph D" userId="2cab5065-d7f8-4516-a0ea-6ac181b404cc" providerId="ADAL" clId="{DFAEEEB8-E0B9-4162-A7EB-218ECCD03FE3}" dt="2021-06-16T22:06:15.562" v="7380" actId="1076"/>
          <ac:cxnSpMkLst>
            <pc:docMk/>
            <pc:sldMk cId="1084929386" sldId="395"/>
            <ac:cxnSpMk id="148" creationId="{5B901032-078C-4695-8317-DE832E54605F}"/>
          </ac:cxnSpMkLst>
        </pc:cxnChg>
        <pc:cxnChg chg="mod">
          <ac:chgData name="Tarango, Joseph D" userId="2cab5065-d7f8-4516-a0ea-6ac181b404cc" providerId="ADAL" clId="{DFAEEEB8-E0B9-4162-A7EB-218ECCD03FE3}" dt="2021-06-16T22:06:15.562" v="7380" actId="1076"/>
          <ac:cxnSpMkLst>
            <pc:docMk/>
            <pc:sldMk cId="1084929386" sldId="395"/>
            <ac:cxnSpMk id="149" creationId="{EB4943D4-C441-4107-B944-A5EF8976ADE6}"/>
          </ac:cxnSpMkLst>
        </pc:cxnChg>
        <pc:cxnChg chg="mod">
          <ac:chgData name="Tarango, Joseph D" userId="2cab5065-d7f8-4516-a0ea-6ac181b404cc" providerId="ADAL" clId="{DFAEEEB8-E0B9-4162-A7EB-218ECCD03FE3}" dt="2021-06-16T22:06:15.562" v="7380" actId="1076"/>
          <ac:cxnSpMkLst>
            <pc:docMk/>
            <pc:sldMk cId="1084929386" sldId="395"/>
            <ac:cxnSpMk id="151" creationId="{47199591-988F-41E8-9E91-14E43565BCEA}"/>
          </ac:cxnSpMkLst>
        </pc:cxnChg>
        <pc:cxnChg chg="mod">
          <ac:chgData name="Tarango, Joseph D" userId="2cab5065-d7f8-4516-a0ea-6ac181b404cc" providerId="ADAL" clId="{DFAEEEB8-E0B9-4162-A7EB-218ECCD03FE3}" dt="2021-06-16T22:06:15.562" v="7380" actId="1076"/>
          <ac:cxnSpMkLst>
            <pc:docMk/>
            <pc:sldMk cId="1084929386" sldId="395"/>
            <ac:cxnSpMk id="153" creationId="{4CA7D8DE-E250-4DBC-A5A5-1C063510C66B}"/>
          </ac:cxnSpMkLst>
        </pc:cxnChg>
        <pc:cxnChg chg="mod">
          <ac:chgData name="Tarango, Joseph D" userId="2cab5065-d7f8-4516-a0ea-6ac181b404cc" providerId="ADAL" clId="{DFAEEEB8-E0B9-4162-A7EB-218ECCD03FE3}" dt="2021-06-16T22:06:15.562" v="7380" actId="1076"/>
          <ac:cxnSpMkLst>
            <pc:docMk/>
            <pc:sldMk cId="1084929386" sldId="395"/>
            <ac:cxnSpMk id="155" creationId="{55452240-A6AD-450E-96A3-F20FBED3810E}"/>
          </ac:cxnSpMkLst>
        </pc:cxnChg>
        <pc:cxnChg chg="mod">
          <ac:chgData name="Tarango, Joseph D" userId="2cab5065-d7f8-4516-a0ea-6ac181b404cc" providerId="ADAL" clId="{DFAEEEB8-E0B9-4162-A7EB-218ECCD03FE3}" dt="2021-06-16T22:06:15.562" v="7380" actId="1076"/>
          <ac:cxnSpMkLst>
            <pc:docMk/>
            <pc:sldMk cId="1084929386" sldId="395"/>
            <ac:cxnSpMk id="156" creationId="{F38058AE-2128-466D-BC32-EDA2FB0F8D0B}"/>
          </ac:cxnSpMkLst>
        </pc:cxnChg>
        <pc:cxnChg chg="mod">
          <ac:chgData name="Tarango, Joseph D" userId="2cab5065-d7f8-4516-a0ea-6ac181b404cc" providerId="ADAL" clId="{DFAEEEB8-E0B9-4162-A7EB-218ECCD03FE3}" dt="2021-06-16T22:06:15.562" v="7380" actId="1076"/>
          <ac:cxnSpMkLst>
            <pc:docMk/>
            <pc:sldMk cId="1084929386" sldId="395"/>
            <ac:cxnSpMk id="159" creationId="{3C6D7571-2BDD-48BF-9044-00B21CE99CA6}"/>
          </ac:cxnSpMkLst>
        </pc:cxnChg>
        <pc:cxnChg chg="mod">
          <ac:chgData name="Tarango, Joseph D" userId="2cab5065-d7f8-4516-a0ea-6ac181b404cc" providerId="ADAL" clId="{DFAEEEB8-E0B9-4162-A7EB-218ECCD03FE3}" dt="2021-06-16T22:06:15.562" v="7380" actId="1076"/>
          <ac:cxnSpMkLst>
            <pc:docMk/>
            <pc:sldMk cId="1084929386" sldId="395"/>
            <ac:cxnSpMk id="160" creationId="{B1E5FB8D-DF82-4737-9D4B-F83A9C36F468}"/>
          </ac:cxnSpMkLst>
        </pc:cxnChg>
        <pc:cxnChg chg="mod">
          <ac:chgData name="Tarango, Joseph D" userId="2cab5065-d7f8-4516-a0ea-6ac181b404cc" providerId="ADAL" clId="{DFAEEEB8-E0B9-4162-A7EB-218ECCD03FE3}" dt="2021-06-16T22:06:15.562" v="7380" actId="1076"/>
          <ac:cxnSpMkLst>
            <pc:docMk/>
            <pc:sldMk cId="1084929386" sldId="395"/>
            <ac:cxnSpMk id="161" creationId="{373160AD-1445-41E3-9ED4-F20748EE81D3}"/>
          </ac:cxnSpMkLst>
        </pc:cxnChg>
        <pc:cxnChg chg="mod">
          <ac:chgData name="Tarango, Joseph D" userId="2cab5065-d7f8-4516-a0ea-6ac181b404cc" providerId="ADAL" clId="{DFAEEEB8-E0B9-4162-A7EB-218ECCD03FE3}" dt="2021-06-16T22:06:15.562" v="7380" actId="1076"/>
          <ac:cxnSpMkLst>
            <pc:docMk/>
            <pc:sldMk cId="1084929386" sldId="395"/>
            <ac:cxnSpMk id="165" creationId="{42C817D2-EB2B-4D3A-A307-F9192D015CD8}"/>
          </ac:cxnSpMkLst>
        </pc:cxnChg>
        <pc:cxnChg chg="mod">
          <ac:chgData name="Tarango, Joseph D" userId="2cab5065-d7f8-4516-a0ea-6ac181b404cc" providerId="ADAL" clId="{DFAEEEB8-E0B9-4162-A7EB-218ECCD03FE3}" dt="2021-06-16T22:06:15.562" v="7380" actId="1076"/>
          <ac:cxnSpMkLst>
            <pc:docMk/>
            <pc:sldMk cId="1084929386" sldId="395"/>
            <ac:cxnSpMk id="166" creationId="{A8244B1D-68C8-41A4-8F22-CA614EAAEB21}"/>
          </ac:cxnSpMkLst>
        </pc:cxnChg>
        <pc:cxnChg chg="mod">
          <ac:chgData name="Tarango, Joseph D" userId="2cab5065-d7f8-4516-a0ea-6ac181b404cc" providerId="ADAL" clId="{DFAEEEB8-E0B9-4162-A7EB-218ECCD03FE3}" dt="2021-06-16T22:06:15.562" v="7380" actId="1076"/>
          <ac:cxnSpMkLst>
            <pc:docMk/>
            <pc:sldMk cId="1084929386" sldId="395"/>
            <ac:cxnSpMk id="167" creationId="{609E8DA9-FA8C-4FEA-9E6F-7B5CF4735B2E}"/>
          </ac:cxnSpMkLst>
        </pc:cxnChg>
        <pc:cxnChg chg="mod">
          <ac:chgData name="Tarango, Joseph D" userId="2cab5065-d7f8-4516-a0ea-6ac181b404cc" providerId="ADAL" clId="{DFAEEEB8-E0B9-4162-A7EB-218ECCD03FE3}" dt="2021-06-16T22:06:15.562" v="7380" actId="1076"/>
          <ac:cxnSpMkLst>
            <pc:docMk/>
            <pc:sldMk cId="1084929386" sldId="395"/>
            <ac:cxnSpMk id="169" creationId="{217347D4-0D31-43E7-93E5-CDCCF12AC9C5}"/>
          </ac:cxnSpMkLst>
        </pc:cxnChg>
        <pc:cxnChg chg="mod">
          <ac:chgData name="Tarango, Joseph D" userId="2cab5065-d7f8-4516-a0ea-6ac181b404cc" providerId="ADAL" clId="{DFAEEEB8-E0B9-4162-A7EB-218ECCD03FE3}" dt="2021-06-16T22:06:15.562" v="7380" actId="1076"/>
          <ac:cxnSpMkLst>
            <pc:docMk/>
            <pc:sldMk cId="1084929386" sldId="395"/>
            <ac:cxnSpMk id="171" creationId="{45E0D068-28F5-47D0-9E4F-87630C9E8E28}"/>
          </ac:cxnSpMkLst>
        </pc:cxnChg>
        <pc:cxnChg chg="mod">
          <ac:chgData name="Tarango, Joseph D" userId="2cab5065-d7f8-4516-a0ea-6ac181b404cc" providerId="ADAL" clId="{DFAEEEB8-E0B9-4162-A7EB-218ECCD03FE3}" dt="2021-06-16T22:06:15.562" v="7380" actId="1076"/>
          <ac:cxnSpMkLst>
            <pc:docMk/>
            <pc:sldMk cId="1084929386" sldId="395"/>
            <ac:cxnSpMk id="172" creationId="{F16089A8-28D1-4E75-A54D-BF831C4027A9}"/>
          </ac:cxnSpMkLst>
        </pc:cxnChg>
      </pc:sldChg>
      <pc:sldChg chg="delSp modSp add mod ord">
        <pc:chgData name="Tarango, Joseph D" userId="2cab5065-d7f8-4516-a0ea-6ac181b404cc" providerId="ADAL" clId="{DFAEEEB8-E0B9-4162-A7EB-218ECCD03FE3}" dt="2021-06-17T08:20:04.772" v="9901" actId="14100"/>
        <pc:sldMkLst>
          <pc:docMk/>
          <pc:sldMk cId="443924770" sldId="401"/>
        </pc:sldMkLst>
        <pc:spChg chg="del mod">
          <ac:chgData name="Tarango, Joseph D" userId="2cab5065-d7f8-4516-a0ea-6ac181b404cc" providerId="ADAL" clId="{DFAEEEB8-E0B9-4162-A7EB-218ECCD03FE3}" dt="2021-06-17T08:18:58.450" v="9898" actId="478"/>
          <ac:spMkLst>
            <pc:docMk/>
            <pc:sldMk cId="443924770" sldId="401"/>
            <ac:spMk id="2" creationId="{F628F359-134C-4BAC-8BBD-101BB60559F1}"/>
          </ac:spMkLst>
        </pc:spChg>
        <pc:spChg chg="mod">
          <ac:chgData name="Tarango, Joseph D" userId="2cab5065-d7f8-4516-a0ea-6ac181b404cc" providerId="ADAL" clId="{DFAEEEB8-E0B9-4162-A7EB-218ECCD03FE3}" dt="2021-06-17T08:18:46.586" v="9895" actId="14100"/>
          <ac:spMkLst>
            <pc:docMk/>
            <pc:sldMk cId="443924770" sldId="401"/>
            <ac:spMk id="3" creationId="{81765737-BD79-4832-9BD9-0AA673DFE548}"/>
          </ac:spMkLst>
        </pc:spChg>
        <pc:spChg chg="mod">
          <ac:chgData name="Tarango, Joseph D" userId="2cab5065-d7f8-4516-a0ea-6ac181b404cc" providerId="ADAL" clId="{DFAEEEB8-E0B9-4162-A7EB-218ECCD03FE3}" dt="2021-06-17T08:18:51.060" v="9896" actId="14100"/>
          <ac:spMkLst>
            <pc:docMk/>
            <pc:sldMk cId="443924770" sldId="401"/>
            <ac:spMk id="4" creationId="{1B0B34BB-6F2B-4C1A-A158-DC4A323064AA}"/>
          </ac:spMkLst>
        </pc:spChg>
        <pc:spChg chg="mod">
          <ac:chgData name="Tarango, Joseph D" userId="2cab5065-d7f8-4516-a0ea-6ac181b404cc" providerId="ADAL" clId="{DFAEEEB8-E0B9-4162-A7EB-218ECCD03FE3}" dt="2021-06-17T08:20:04.772" v="9901" actId="14100"/>
          <ac:spMkLst>
            <pc:docMk/>
            <pc:sldMk cId="443924770" sldId="401"/>
            <ac:spMk id="42" creationId="{74BA4A3A-337E-4A2E-8D9E-F7C75E1BB3E3}"/>
          </ac:spMkLst>
        </pc:spChg>
      </pc:sldChg>
      <pc:sldChg chg="addSp delSp modSp add mod">
        <pc:chgData name="Tarango, Joseph D" userId="2cab5065-d7f8-4516-a0ea-6ac181b404cc" providerId="ADAL" clId="{DFAEEEB8-E0B9-4162-A7EB-218ECCD03FE3}" dt="2021-06-16T21:34:45.771" v="7121" actId="21"/>
        <pc:sldMkLst>
          <pc:docMk/>
          <pc:sldMk cId="3084739611" sldId="406"/>
        </pc:sldMkLst>
        <pc:spChg chg="mod">
          <ac:chgData name="Tarango, Joseph D" userId="2cab5065-d7f8-4516-a0ea-6ac181b404cc" providerId="ADAL" clId="{DFAEEEB8-E0B9-4162-A7EB-218ECCD03FE3}" dt="2021-06-16T21:34:33.638" v="7116" actId="1076"/>
          <ac:spMkLst>
            <pc:docMk/>
            <pc:sldMk cId="3084739611" sldId="406"/>
            <ac:spMk id="6" creationId="{7A4C1216-542F-40B9-A6CD-CD51F6F185B0}"/>
          </ac:spMkLst>
        </pc:spChg>
        <pc:spChg chg="mod">
          <ac:chgData name="Tarango, Joseph D" userId="2cab5065-d7f8-4516-a0ea-6ac181b404cc" providerId="ADAL" clId="{DFAEEEB8-E0B9-4162-A7EB-218ECCD03FE3}" dt="2021-06-16T21:34:21.869" v="7114" actId="1076"/>
          <ac:spMkLst>
            <pc:docMk/>
            <pc:sldMk cId="3084739611" sldId="406"/>
            <ac:spMk id="8" creationId="{D777CE7B-F9FB-4DCB-BC88-87FE7AC95A99}"/>
          </ac:spMkLst>
        </pc:spChg>
        <pc:picChg chg="add del mod">
          <ac:chgData name="Tarango, Joseph D" userId="2cab5065-d7f8-4516-a0ea-6ac181b404cc" providerId="ADAL" clId="{DFAEEEB8-E0B9-4162-A7EB-218ECCD03FE3}" dt="2021-06-16T21:34:45.771" v="7121" actId="21"/>
          <ac:picMkLst>
            <pc:docMk/>
            <pc:sldMk cId="3084739611" sldId="406"/>
            <ac:picMk id="9" creationId="{13065A97-D08A-40F3-884C-3B108D056019}"/>
          </ac:picMkLst>
        </pc:picChg>
      </pc:sldChg>
      <pc:sldChg chg="addSp delSp modSp add mod">
        <pc:chgData name="Tarango, Joseph D" userId="2cab5065-d7f8-4516-a0ea-6ac181b404cc" providerId="ADAL" clId="{DFAEEEB8-E0B9-4162-A7EB-218ECCD03FE3}" dt="2021-06-16T22:06:52.418" v="7424" actId="1076"/>
        <pc:sldMkLst>
          <pc:docMk/>
          <pc:sldMk cId="2082596279" sldId="410"/>
        </pc:sldMkLst>
        <pc:spChg chg="mod">
          <ac:chgData name="Tarango, Joseph D" userId="2cab5065-d7f8-4516-a0ea-6ac181b404cc" providerId="ADAL" clId="{DFAEEEB8-E0B9-4162-A7EB-218ECCD03FE3}" dt="2021-06-16T22:06:52.418" v="7424" actId="1076"/>
          <ac:spMkLst>
            <pc:docMk/>
            <pc:sldMk cId="2082596279" sldId="410"/>
            <ac:spMk id="3" creationId="{81765737-BD79-4832-9BD9-0AA673DFE548}"/>
          </ac:spMkLst>
        </pc:spChg>
        <pc:picChg chg="add del">
          <ac:chgData name="Tarango, Joseph D" userId="2cab5065-d7f8-4516-a0ea-6ac181b404cc" providerId="ADAL" clId="{DFAEEEB8-E0B9-4162-A7EB-218ECCD03FE3}" dt="2021-06-16T21:39:12.642" v="7151"/>
          <ac:picMkLst>
            <pc:docMk/>
            <pc:sldMk cId="2082596279" sldId="410"/>
            <ac:picMk id="19" creationId="{F2C79004-88EF-4FEC-AFF9-BBF2AF8FF096}"/>
          </ac:picMkLst>
        </pc:picChg>
      </pc:sldChg>
      <pc:sldChg chg="modSp add mod ord modTransition">
        <pc:chgData name="Tarango, Joseph D" userId="2cab5065-d7f8-4516-a0ea-6ac181b404cc" providerId="ADAL" clId="{DFAEEEB8-E0B9-4162-A7EB-218ECCD03FE3}" dt="2021-06-16T22:03:37.728" v="7361" actId="1076"/>
        <pc:sldMkLst>
          <pc:docMk/>
          <pc:sldMk cId="2553799581" sldId="411"/>
        </pc:sldMkLst>
        <pc:spChg chg="mod">
          <ac:chgData name="Tarango, Joseph D" userId="2cab5065-d7f8-4516-a0ea-6ac181b404cc" providerId="ADAL" clId="{DFAEEEB8-E0B9-4162-A7EB-218ECCD03FE3}" dt="2021-06-16T22:03:12.644" v="7357" actId="20577"/>
          <ac:spMkLst>
            <pc:docMk/>
            <pc:sldMk cId="2553799581" sldId="411"/>
            <ac:spMk id="3" creationId="{D99A9365-3DFD-438F-B3F6-2234F14DC82E}"/>
          </ac:spMkLst>
        </pc:spChg>
        <pc:spChg chg="mod">
          <ac:chgData name="Tarango, Joseph D" userId="2cab5065-d7f8-4516-a0ea-6ac181b404cc" providerId="ADAL" clId="{DFAEEEB8-E0B9-4162-A7EB-218ECCD03FE3}" dt="2021-06-16T22:03:37.728" v="7361" actId="1076"/>
          <ac:spMkLst>
            <pc:docMk/>
            <pc:sldMk cId="2553799581" sldId="411"/>
            <ac:spMk id="7" creationId="{125001B5-C7E6-452E-85F7-8BB709258DD4}"/>
          </ac:spMkLst>
        </pc:spChg>
      </pc:sldChg>
      <pc:sldChg chg="delSp modSp mod">
        <pc:chgData name="Tarango, Joseph D" userId="2cab5065-d7f8-4516-a0ea-6ac181b404cc" providerId="ADAL" clId="{DFAEEEB8-E0B9-4162-A7EB-218ECCD03FE3}" dt="2021-06-17T07:45:36.888" v="9448" actId="478"/>
        <pc:sldMkLst>
          <pc:docMk/>
          <pc:sldMk cId="638125110" sldId="510"/>
        </pc:sldMkLst>
        <pc:spChg chg="del mod">
          <ac:chgData name="Tarango, Joseph D" userId="2cab5065-d7f8-4516-a0ea-6ac181b404cc" providerId="ADAL" clId="{DFAEEEB8-E0B9-4162-A7EB-218ECCD03FE3}" dt="2021-06-17T07:45:36.888" v="9448" actId="478"/>
          <ac:spMkLst>
            <pc:docMk/>
            <pc:sldMk cId="638125110" sldId="510"/>
            <ac:spMk id="2" creationId="{00000000-0000-0000-0000-000000000000}"/>
          </ac:spMkLst>
        </pc:spChg>
      </pc:sldChg>
      <pc:sldChg chg="delSp mod">
        <pc:chgData name="Tarango, Joseph D" userId="2cab5065-d7f8-4516-a0ea-6ac181b404cc" providerId="ADAL" clId="{DFAEEEB8-E0B9-4162-A7EB-218ECCD03FE3}" dt="2021-06-17T07:45:56.386" v="9449" actId="478"/>
        <pc:sldMkLst>
          <pc:docMk/>
          <pc:sldMk cId="2257929795" sldId="514"/>
        </pc:sldMkLst>
        <pc:spChg chg="del">
          <ac:chgData name="Tarango, Joseph D" userId="2cab5065-d7f8-4516-a0ea-6ac181b404cc" providerId="ADAL" clId="{DFAEEEB8-E0B9-4162-A7EB-218ECCD03FE3}" dt="2021-06-17T07:45:56.386" v="9449" actId="478"/>
          <ac:spMkLst>
            <pc:docMk/>
            <pc:sldMk cId="2257929795" sldId="514"/>
            <ac:spMk id="2" creationId="{DA23C0FD-ACCD-4BA8-8486-2DBE9CDEFDB9}"/>
          </ac:spMkLst>
        </pc:spChg>
      </pc:sldChg>
      <pc:sldChg chg="modSp add mod">
        <pc:chgData name="Tarango, Joseph D" userId="2cab5065-d7f8-4516-a0ea-6ac181b404cc" providerId="ADAL" clId="{DFAEEEB8-E0B9-4162-A7EB-218ECCD03FE3}" dt="2021-06-16T21:38:28.083" v="7149" actId="27636"/>
        <pc:sldMkLst>
          <pc:docMk/>
          <pc:sldMk cId="1812123928" sldId="524"/>
        </pc:sldMkLst>
        <pc:spChg chg="mod">
          <ac:chgData name="Tarango, Joseph D" userId="2cab5065-d7f8-4516-a0ea-6ac181b404cc" providerId="ADAL" clId="{DFAEEEB8-E0B9-4162-A7EB-218ECCD03FE3}" dt="2021-06-16T21:38:28.083" v="7149" actId="27636"/>
          <ac:spMkLst>
            <pc:docMk/>
            <pc:sldMk cId="1812123928" sldId="524"/>
            <ac:spMk id="4" creationId="{0F66080B-B1C5-442F-8D90-828EF3ADE4C1}"/>
          </ac:spMkLst>
        </pc:spChg>
      </pc:sldChg>
      <pc:sldChg chg="modSp add mod">
        <pc:chgData name="Tarango, Joseph D" userId="2cab5065-d7f8-4516-a0ea-6ac181b404cc" providerId="ADAL" clId="{DFAEEEB8-E0B9-4162-A7EB-218ECCD03FE3}" dt="2021-06-16T21:38:07.696" v="7145" actId="1076"/>
        <pc:sldMkLst>
          <pc:docMk/>
          <pc:sldMk cId="2992448687" sldId="563"/>
        </pc:sldMkLst>
        <pc:spChg chg="mod">
          <ac:chgData name="Tarango, Joseph D" userId="2cab5065-d7f8-4516-a0ea-6ac181b404cc" providerId="ADAL" clId="{DFAEEEB8-E0B9-4162-A7EB-218ECCD03FE3}" dt="2021-06-16T21:38:07.696" v="7145" actId="1076"/>
          <ac:spMkLst>
            <pc:docMk/>
            <pc:sldMk cId="2992448687" sldId="563"/>
            <ac:spMk id="4" creationId="{0F66080B-B1C5-442F-8D90-828EF3ADE4C1}"/>
          </ac:spMkLst>
        </pc:spChg>
      </pc:sldChg>
      <pc:sldChg chg="modSp add del mod">
        <pc:chgData name="Tarango, Joseph D" userId="2cab5065-d7f8-4516-a0ea-6ac181b404cc" providerId="ADAL" clId="{DFAEEEB8-E0B9-4162-A7EB-218ECCD03FE3}" dt="2021-06-16T21:47:27.995" v="7307" actId="47"/>
        <pc:sldMkLst>
          <pc:docMk/>
          <pc:sldMk cId="719361950" sldId="3162"/>
        </pc:sldMkLst>
        <pc:spChg chg="mod">
          <ac:chgData name="Tarango, Joseph D" userId="2cab5065-d7f8-4516-a0ea-6ac181b404cc" providerId="ADAL" clId="{DFAEEEB8-E0B9-4162-A7EB-218ECCD03FE3}" dt="2021-06-16T21:44:59.499" v="7229" actId="207"/>
          <ac:spMkLst>
            <pc:docMk/>
            <pc:sldMk cId="719361950" sldId="3162"/>
            <ac:spMk id="6" creationId="{5F59B9B3-2295-46A8-9D94-17CCC8463BD4}"/>
          </ac:spMkLst>
        </pc:spChg>
        <pc:spChg chg="mod">
          <ac:chgData name="Tarango, Joseph D" userId="2cab5065-d7f8-4516-a0ea-6ac181b404cc" providerId="ADAL" clId="{DFAEEEB8-E0B9-4162-A7EB-218ECCD03FE3}" dt="2021-06-16T21:44:40.788" v="7226" actId="207"/>
          <ac:spMkLst>
            <pc:docMk/>
            <pc:sldMk cId="719361950" sldId="3162"/>
            <ac:spMk id="7" creationId="{3D686400-ED2E-4512-8416-5184F4AC8477}"/>
          </ac:spMkLst>
        </pc:spChg>
      </pc:sldChg>
      <pc:sldChg chg="addSp delSp modSp mod">
        <pc:chgData name="Tarango, Joseph D" userId="2cab5065-d7f8-4516-a0ea-6ac181b404cc" providerId="ADAL" clId="{DFAEEEB8-E0B9-4162-A7EB-218ECCD03FE3}" dt="2021-06-16T21:30:54.955" v="7097" actId="207"/>
        <pc:sldMkLst>
          <pc:docMk/>
          <pc:sldMk cId="921584838" sldId="3168"/>
        </pc:sldMkLst>
        <pc:spChg chg="del">
          <ac:chgData name="Tarango, Joseph D" userId="2cab5065-d7f8-4516-a0ea-6ac181b404cc" providerId="ADAL" clId="{DFAEEEB8-E0B9-4162-A7EB-218ECCD03FE3}" dt="2021-06-16T21:29:31.345" v="7073" actId="478"/>
          <ac:spMkLst>
            <pc:docMk/>
            <pc:sldMk cId="921584838" sldId="3168"/>
            <ac:spMk id="18" creationId="{0EE82C14-FD6A-4BC2-BE80-920445569195}"/>
          </ac:spMkLst>
        </pc:spChg>
        <pc:spChg chg="del">
          <ac:chgData name="Tarango, Joseph D" userId="2cab5065-d7f8-4516-a0ea-6ac181b404cc" providerId="ADAL" clId="{DFAEEEB8-E0B9-4162-A7EB-218ECCD03FE3}" dt="2021-06-16T21:29:51.629" v="7080" actId="478"/>
          <ac:spMkLst>
            <pc:docMk/>
            <pc:sldMk cId="921584838" sldId="3168"/>
            <ac:spMk id="19" creationId="{14FB0D99-5A0F-4D18-B7CD-1FE6BE954580}"/>
          </ac:spMkLst>
        </pc:spChg>
        <pc:spChg chg="del">
          <ac:chgData name="Tarango, Joseph D" userId="2cab5065-d7f8-4516-a0ea-6ac181b404cc" providerId="ADAL" clId="{DFAEEEB8-E0B9-4162-A7EB-218ECCD03FE3}" dt="2021-06-16T21:30:14.118" v="7085" actId="478"/>
          <ac:spMkLst>
            <pc:docMk/>
            <pc:sldMk cId="921584838" sldId="3168"/>
            <ac:spMk id="25" creationId="{27D99259-207E-4B16-8A86-E5058B46C085}"/>
          </ac:spMkLst>
        </pc:spChg>
        <pc:spChg chg="mod">
          <ac:chgData name="Tarango, Joseph D" userId="2cab5065-d7f8-4516-a0ea-6ac181b404cc" providerId="ADAL" clId="{DFAEEEB8-E0B9-4162-A7EB-218ECCD03FE3}" dt="2021-06-16T21:30:37.906" v="7095" actId="20577"/>
          <ac:spMkLst>
            <pc:docMk/>
            <pc:sldMk cId="921584838" sldId="3168"/>
            <ac:spMk id="27" creationId="{508F39C8-277C-4555-B2E6-F4CA03B37D9A}"/>
          </ac:spMkLst>
        </pc:spChg>
        <pc:spChg chg="del">
          <ac:chgData name="Tarango, Joseph D" userId="2cab5065-d7f8-4516-a0ea-6ac181b404cc" providerId="ADAL" clId="{DFAEEEB8-E0B9-4162-A7EB-218ECCD03FE3}" dt="2021-06-16T21:29:45.560" v="7078" actId="478"/>
          <ac:spMkLst>
            <pc:docMk/>
            <pc:sldMk cId="921584838" sldId="3168"/>
            <ac:spMk id="28" creationId="{C754DB80-514B-4423-B26D-B011221227F7}"/>
          </ac:spMkLst>
        </pc:spChg>
        <pc:picChg chg="mod">
          <ac:chgData name="Tarango, Joseph D" userId="2cab5065-d7f8-4516-a0ea-6ac181b404cc" providerId="ADAL" clId="{DFAEEEB8-E0B9-4162-A7EB-218ECCD03FE3}" dt="2021-06-16T21:30:49.710" v="7096" actId="207"/>
          <ac:picMkLst>
            <pc:docMk/>
            <pc:sldMk cId="921584838" sldId="3168"/>
            <ac:picMk id="15" creationId="{E8952B39-8051-4C46-8512-AD5FC623F8E1}"/>
          </ac:picMkLst>
        </pc:picChg>
        <pc:picChg chg="mod">
          <ac:chgData name="Tarango, Joseph D" userId="2cab5065-d7f8-4516-a0ea-6ac181b404cc" providerId="ADAL" clId="{DFAEEEB8-E0B9-4162-A7EB-218ECCD03FE3}" dt="2021-06-16T21:30:54.955" v="7097" actId="207"/>
          <ac:picMkLst>
            <pc:docMk/>
            <pc:sldMk cId="921584838" sldId="3168"/>
            <ac:picMk id="16" creationId="{BBEF092B-3673-4471-99F6-8F33E555B3F6}"/>
          </ac:picMkLst>
        </pc:picChg>
        <pc:picChg chg="del">
          <ac:chgData name="Tarango, Joseph D" userId="2cab5065-d7f8-4516-a0ea-6ac181b404cc" providerId="ADAL" clId="{DFAEEEB8-E0B9-4162-A7EB-218ECCD03FE3}" dt="2021-06-16T21:29:29.013" v="7072" actId="478"/>
          <ac:picMkLst>
            <pc:docMk/>
            <pc:sldMk cId="921584838" sldId="3168"/>
            <ac:picMk id="17" creationId="{7258825F-84F0-4D42-BD47-292963BD382D}"/>
          </ac:picMkLst>
        </pc:picChg>
        <pc:picChg chg="add mod">
          <ac:chgData name="Tarango, Joseph D" userId="2cab5065-d7f8-4516-a0ea-6ac181b404cc" providerId="ADAL" clId="{DFAEEEB8-E0B9-4162-A7EB-218ECCD03FE3}" dt="2021-06-16T21:29:34.898" v="7074" actId="1076"/>
          <ac:picMkLst>
            <pc:docMk/>
            <pc:sldMk cId="921584838" sldId="3168"/>
            <ac:picMk id="21" creationId="{E0408796-B159-466C-AC04-F4E621FF2B24}"/>
          </ac:picMkLst>
        </pc:picChg>
        <pc:picChg chg="add mod">
          <ac:chgData name="Tarango, Joseph D" userId="2cab5065-d7f8-4516-a0ea-6ac181b404cc" providerId="ADAL" clId="{DFAEEEB8-E0B9-4162-A7EB-218ECCD03FE3}" dt="2021-06-16T21:29:48.837" v="7079" actId="1076"/>
          <ac:picMkLst>
            <pc:docMk/>
            <pc:sldMk cId="921584838" sldId="3168"/>
            <ac:picMk id="22" creationId="{50FFE4FF-506A-4BFD-8202-CDF7FF7E4798}"/>
          </ac:picMkLst>
        </pc:picChg>
        <pc:picChg chg="add mod">
          <ac:chgData name="Tarango, Joseph D" userId="2cab5065-d7f8-4516-a0ea-6ac181b404cc" providerId="ADAL" clId="{DFAEEEB8-E0B9-4162-A7EB-218ECCD03FE3}" dt="2021-06-16T21:29:59.945" v="7083" actId="1076"/>
          <ac:picMkLst>
            <pc:docMk/>
            <pc:sldMk cId="921584838" sldId="3168"/>
            <ac:picMk id="23" creationId="{41422EB6-4E84-4AA2-BD81-D15E8B708930}"/>
          </ac:picMkLst>
        </pc:picChg>
        <pc:picChg chg="add mod">
          <ac:chgData name="Tarango, Joseph D" userId="2cab5065-d7f8-4516-a0ea-6ac181b404cc" providerId="ADAL" clId="{DFAEEEB8-E0B9-4162-A7EB-218ECCD03FE3}" dt="2021-06-16T21:30:27.348" v="7090" actId="1076"/>
          <ac:picMkLst>
            <pc:docMk/>
            <pc:sldMk cId="921584838" sldId="3168"/>
            <ac:picMk id="24" creationId="{FF138E4E-6332-4C1D-BEC8-C5E47DD6E28F}"/>
          </ac:picMkLst>
        </pc:picChg>
        <pc:picChg chg="del">
          <ac:chgData name="Tarango, Joseph D" userId="2cab5065-d7f8-4516-a0ea-6ac181b404cc" providerId="ADAL" clId="{DFAEEEB8-E0B9-4162-A7EB-218ECCD03FE3}" dt="2021-06-16T21:29:42.700" v="7077" actId="478"/>
          <ac:picMkLst>
            <pc:docMk/>
            <pc:sldMk cId="921584838" sldId="3168"/>
            <ac:picMk id="29" creationId="{EE5112BC-DC7A-4EEB-987E-D15579FE96A5}"/>
          </ac:picMkLst>
        </pc:picChg>
      </pc:sldChg>
      <pc:sldChg chg="modSp mod">
        <pc:chgData name="Tarango, Joseph D" userId="2cab5065-d7f8-4516-a0ea-6ac181b404cc" providerId="ADAL" clId="{DFAEEEB8-E0B9-4162-A7EB-218ECCD03FE3}" dt="2021-06-17T07:46:51.546" v="9454" actId="20577"/>
        <pc:sldMkLst>
          <pc:docMk/>
          <pc:sldMk cId="3212165098" sldId="3186"/>
        </pc:sldMkLst>
        <pc:spChg chg="mod">
          <ac:chgData name="Tarango, Joseph D" userId="2cab5065-d7f8-4516-a0ea-6ac181b404cc" providerId="ADAL" clId="{DFAEEEB8-E0B9-4162-A7EB-218ECCD03FE3}" dt="2021-06-17T07:46:51.546" v="9454" actId="20577"/>
          <ac:spMkLst>
            <pc:docMk/>
            <pc:sldMk cId="3212165098" sldId="3186"/>
            <ac:spMk id="2" creationId="{210CEDFF-E21D-4C49-AF5B-C794F16CB03B}"/>
          </ac:spMkLst>
        </pc:spChg>
      </pc:sldChg>
      <pc:sldChg chg="modSp mod">
        <pc:chgData name="Tarango, Joseph D" userId="2cab5065-d7f8-4516-a0ea-6ac181b404cc" providerId="ADAL" clId="{DFAEEEB8-E0B9-4162-A7EB-218ECCD03FE3}" dt="2021-06-16T21:27:37.219" v="7069" actId="14100"/>
        <pc:sldMkLst>
          <pc:docMk/>
          <pc:sldMk cId="3606192451" sldId="3193"/>
        </pc:sldMkLst>
        <pc:spChg chg="mod">
          <ac:chgData name="Tarango, Joseph D" userId="2cab5065-d7f8-4516-a0ea-6ac181b404cc" providerId="ADAL" clId="{DFAEEEB8-E0B9-4162-A7EB-218ECCD03FE3}" dt="2021-06-16T21:27:09.062" v="7065" actId="1076"/>
          <ac:spMkLst>
            <pc:docMk/>
            <pc:sldMk cId="3606192451" sldId="3193"/>
            <ac:spMk id="10" creationId="{6C0F9405-B2B7-4C36-806D-E99F52193155}"/>
          </ac:spMkLst>
        </pc:spChg>
        <pc:spChg chg="mod">
          <ac:chgData name="Tarango, Joseph D" userId="2cab5065-d7f8-4516-a0ea-6ac181b404cc" providerId="ADAL" clId="{DFAEEEB8-E0B9-4162-A7EB-218ECCD03FE3}" dt="2021-06-16T21:27:37.219" v="7069" actId="14100"/>
          <ac:spMkLst>
            <pc:docMk/>
            <pc:sldMk cId="3606192451" sldId="3193"/>
            <ac:spMk id="12" creationId="{9D442340-FA62-41F9-95F1-C53D8F4D25B0}"/>
          </ac:spMkLst>
        </pc:spChg>
        <pc:grpChg chg="mod">
          <ac:chgData name="Tarango, Joseph D" userId="2cab5065-d7f8-4516-a0ea-6ac181b404cc" providerId="ADAL" clId="{DFAEEEB8-E0B9-4162-A7EB-218ECCD03FE3}" dt="2021-06-16T21:26:31.893" v="7059" actId="14100"/>
          <ac:grpSpMkLst>
            <pc:docMk/>
            <pc:sldMk cId="3606192451" sldId="3193"/>
            <ac:grpSpMk id="2" creationId="{900A156F-F145-45A9-925F-C5C732C0131B}"/>
          </ac:grpSpMkLst>
        </pc:grpChg>
        <pc:picChg chg="mod modCrop">
          <ac:chgData name="Tarango, Joseph D" userId="2cab5065-d7f8-4516-a0ea-6ac181b404cc" providerId="ADAL" clId="{DFAEEEB8-E0B9-4162-A7EB-218ECCD03FE3}" dt="2021-06-16T21:27:28.229" v="7068" actId="1076"/>
          <ac:picMkLst>
            <pc:docMk/>
            <pc:sldMk cId="3606192451" sldId="3193"/>
            <ac:picMk id="9" creationId="{788A1CBF-1197-4B68-B4C6-C0657F5805C8}"/>
          </ac:picMkLst>
        </pc:picChg>
      </pc:sldChg>
      <pc:sldChg chg="modSp mod">
        <pc:chgData name="Tarango, Joseph D" userId="2cab5065-d7f8-4516-a0ea-6ac181b404cc" providerId="ADAL" clId="{DFAEEEB8-E0B9-4162-A7EB-218ECCD03FE3}" dt="2021-06-17T19:44:56.710" v="10355" actId="20577"/>
        <pc:sldMkLst>
          <pc:docMk/>
          <pc:sldMk cId="2616700425" sldId="2134096461"/>
        </pc:sldMkLst>
        <pc:spChg chg="mod">
          <ac:chgData name="Tarango, Joseph D" userId="2cab5065-d7f8-4516-a0ea-6ac181b404cc" providerId="ADAL" clId="{DFAEEEB8-E0B9-4162-A7EB-218ECCD03FE3}" dt="2021-06-17T19:44:56.710" v="10355" actId="20577"/>
          <ac:spMkLst>
            <pc:docMk/>
            <pc:sldMk cId="2616700425" sldId="2134096461"/>
            <ac:spMk id="3" creationId="{766E37FF-2A98-4BE6-9ABE-58986C62493E}"/>
          </ac:spMkLst>
        </pc:spChg>
      </pc:sldChg>
      <pc:sldChg chg="addSp modSp mod">
        <pc:chgData name="Tarango, Joseph D" userId="2cab5065-d7f8-4516-a0ea-6ac181b404cc" providerId="ADAL" clId="{DFAEEEB8-E0B9-4162-A7EB-218ECCD03FE3}" dt="2021-06-15T18:20:03.661" v="4668" actId="14100"/>
        <pc:sldMkLst>
          <pc:docMk/>
          <pc:sldMk cId="2670274692" sldId="2134096463"/>
        </pc:sldMkLst>
        <pc:spChg chg="mod">
          <ac:chgData name="Tarango, Joseph D" userId="2cab5065-d7f8-4516-a0ea-6ac181b404cc" providerId="ADAL" clId="{DFAEEEB8-E0B9-4162-A7EB-218ECCD03FE3}" dt="2021-06-15T18:20:03.661" v="4668" actId="14100"/>
          <ac:spMkLst>
            <pc:docMk/>
            <pc:sldMk cId="2670274692" sldId="2134096463"/>
            <ac:spMk id="3" creationId="{766E37FF-2A98-4BE6-9ABE-58986C62493E}"/>
          </ac:spMkLst>
        </pc:spChg>
        <pc:spChg chg="add mod">
          <ac:chgData name="Tarango, Joseph D" userId="2cab5065-d7f8-4516-a0ea-6ac181b404cc" providerId="ADAL" clId="{DFAEEEB8-E0B9-4162-A7EB-218ECCD03FE3}" dt="2021-06-15T18:19:53.078" v="4665" actId="27636"/>
          <ac:spMkLst>
            <pc:docMk/>
            <pc:sldMk cId="2670274692" sldId="2134096463"/>
            <ac:spMk id="5" creationId="{80DE7115-0C61-47D7-BEA9-A317C22A4E49}"/>
          </ac:spMkLst>
        </pc:spChg>
      </pc:sldChg>
      <pc:sldChg chg="addSp delSp modSp mod">
        <pc:chgData name="Tarango, Joseph D" userId="2cab5065-d7f8-4516-a0ea-6ac181b404cc" providerId="ADAL" clId="{DFAEEEB8-E0B9-4162-A7EB-218ECCD03FE3}" dt="2021-06-17T20:32:52.707" v="10978" actId="1076"/>
        <pc:sldMkLst>
          <pc:docMk/>
          <pc:sldMk cId="3457669046" sldId="2134096464"/>
        </pc:sldMkLst>
        <pc:spChg chg="mod">
          <ac:chgData name="Tarango, Joseph D" userId="2cab5065-d7f8-4516-a0ea-6ac181b404cc" providerId="ADAL" clId="{DFAEEEB8-E0B9-4162-A7EB-218ECCD03FE3}" dt="2021-06-17T20:30:07.676" v="10949" actId="1076"/>
          <ac:spMkLst>
            <pc:docMk/>
            <pc:sldMk cId="3457669046" sldId="2134096464"/>
            <ac:spMk id="2" creationId="{C37F1E6A-DFDA-4E59-930C-0CDDCF51BF6A}"/>
          </ac:spMkLst>
        </pc:spChg>
        <pc:spChg chg="add del mod">
          <ac:chgData name="Tarango, Joseph D" userId="2cab5065-d7f8-4516-a0ea-6ac181b404cc" providerId="ADAL" clId="{DFAEEEB8-E0B9-4162-A7EB-218ECCD03FE3}" dt="2021-06-17T20:32:52.707" v="10978" actId="1076"/>
          <ac:spMkLst>
            <pc:docMk/>
            <pc:sldMk cId="3457669046" sldId="2134096464"/>
            <ac:spMk id="5" creationId="{3CF70A7C-4E2F-466B-BA4D-370534653D1C}"/>
          </ac:spMkLst>
        </pc:spChg>
        <pc:graphicFrameChg chg="add del mod">
          <ac:chgData name="Tarango, Joseph D" userId="2cab5065-d7f8-4516-a0ea-6ac181b404cc" providerId="ADAL" clId="{DFAEEEB8-E0B9-4162-A7EB-218ECCD03FE3}" dt="2021-06-17T20:19:55.917" v="10760" actId="478"/>
          <ac:graphicFrameMkLst>
            <pc:docMk/>
            <pc:sldMk cId="3457669046" sldId="2134096464"/>
            <ac:graphicFrameMk id="3" creationId="{A8DDF86A-BB51-4284-BD61-299C03E78514}"/>
          </ac:graphicFrameMkLst>
        </pc:graphicFrameChg>
        <pc:graphicFrameChg chg="add del mod modGraphic">
          <ac:chgData name="Tarango, Joseph D" userId="2cab5065-d7f8-4516-a0ea-6ac181b404cc" providerId="ADAL" clId="{DFAEEEB8-E0B9-4162-A7EB-218ECCD03FE3}" dt="2021-06-17T20:25:24.994" v="10838" actId="21"/>
          <ac:graphicFrameMkLst>
            <pc:docMk/>
            <pc:sldMk cId="3457669046" sldId="2134096464"/>
            <ac:graphicFrameMk id="4" creationId="{93E1761F-4256-4A44-B2EF-E4AA2D96DEA8}"/>
          </ac:graphicFrameMkLst>
        </pc:graphicFrameChg>
        <pc:graphicFrameChg chg="add mod modGraphic">
          <ac:chgData name="Tarango, Joseph D" userId="2cab5065-d7f8-4516-a0ea-6ac181b404cc" providerId="ADAL" clId="{DFAEEEB8-E0B9-4162-A7EB-218ECCD03FE3}" dt="2021-06-17T20:32:48.384" v="10977" actId="1076"/>
          <ac:graphicFrameMkLst>
            <pc:docMk/>
            <pc:sldMk cId="3457669046" sldId="2134096464"/>
            <ac:graphicFrameMk id="6" creationId="{15753C86-D125-4968-8093-7EF607DF12CA}"/>
          </ac:graphicFrameMkLst>
        </pc:graphicFrameChg>
      </pc:sldChg>
      <pc:sldChg chg="modSp mod ord">
        <pc:chgData name="Tarango, Joseph D" userId="2cab5065-d7f8-4516-a0ea-6ac181b404cc" providerId="ADAL" clId="{DFAEEEB8-E0B9-4162-A7EB-218ECCD03FE3}" dt="2021-06-15T18:14:37.060" v="4443" actId="20577"/>
        <pc:sldMkLst>
          <pc:docMk/>
          <pc:sldMk cId="2592360460" sldId="2134096470"/>
        </pc:sldMkLst>
        <pc:spChg chg="mod">
          <ac:chgData name="Tarango, Joseph D" userId="2cab5065-d7f8-4516-a0ea-6ac181b404cc" providerId="ADAL" clId="{DFAEEEB8-E0B9-4162-A7EB-218ECCD03FE3}" dt="2021-06-15T18:14:37.060" v="4443" actId="20577"/>
          <ac:spMkLst>
            <pc:docMk/>
            <pc:sldMk cId="2592360460" sldId="2134096470"/>
            <ac:spMk id="3" creationId="{766E37FF-2A98-4BE6-9ABE-58986C62493E}"/>
          </ac:spMkLst>
        </pc:spChg>
      </pc:sldChg>
      <pc:sldChg chg="addSp delSp">
        <pc:chgData name="Tarango, Joseph D" userId="2cab5065-d7f8-4516-a0ea-6ac181b404cc" providerId="ADAL" clId="{DFAEEEB8-E0B9-4162-A7EB-218ECCD03FE3}" dt="2021-06-16T21:33:07.517" v="7103"/>
        <pc:sldMkLst>
          <pc:docMk/>
          <pc:sldMk cId="2062626829" sldId="2134096477"/>
        </pc:sldMkLst>
        <pc:picChg chg="add del">
          <ac:chgData name="Tarango, Joseph D" userId="2cab5065-d7f8-4516-a0ea-6ac181b404cc" providerId="ADAL" clId="{DFAEEEB8-E0B9-4162-A7EB-218ECCD03FE3}" dt="2021-06-16T21:32:45.900" v="7099"/>
          <ac:picMkLst>
            <pc:docMk/>
            <pc:sldMk cId="2062626829" sldId="2134096477"/>
            <ac:picMk id="4" creationId="{CA14CD66-D83A-40A5-8F5B-D03048A3F41F}"/>
          </ac:picMkLst>
        </pc:picChg>
        <pc:picChg chg="add del">
          <ac:chgData name="Tarango, Joseph D" userId="2cab5065-d7f8-4516-a0ea-6ac181b404cc" providerId="ADAL" clId="{DFAEEEB8-E0B9-4162-A7EB-218ECCD03FE3}" dt="2021-06-16T21:32:54.595" v="7101"/>
          <ac:picMkLst>
            <pc:docMk/>
            <pc:sldMk cId="2062626829" sldId="2134096477"/>
            <ac:picMk id="5" creationId="{2371C8F8-97F2-41D1-9948-0BD5D738C6E8}"/>
          </ac:picMkLst>
        </pc:picChg>
        <pc:picChg chg="add del">
          <ac:chgData name="Tarango, Joseph D" userId="2cab5065-d7f8-4516-a0ea-6ac181b404cc" providerId="ADAL" clId="{DFAEEEB8-E0B9-4162-A7EB-218ECCD03FE3}" dt="2021-06-16T21:33:07.517" v="7103"/>
          <ac:picMkLst>
            <pc:docMk/>
            <pc:sldMk cId="2062626829" sldId="2134096477"/>
            <ac:picMk id="6" creationId="{BD9A4569-EDD9-4826-87A8-A483CB88456C}"/>
          </ac:picMkLst>
        </pc:picChg>
      </pc:sldChg>
      <pc:sldChg chg="addSp delSp modSp mod">
        <pc:chgData name="Tarango, Joseph D" userId="2cab5065-d7f8-4516-a0ea-6ac181b404cc" providerId="ADAL" clId="{DFAEEEB8-E0B9-4162-A7EB-218ECCD03FE3}" dt="2021-06-16T21:07:52.339" v="5855" actId="20577"/>
        <pc:sldMkLst>
          <pc:docMk/>
          <pc:sldMk cId="2703029383" sldId="2134096480"/>
        </pc:sldMkLst>
        <pc:spChg chg="add del mod">
          <ac:chgData name="Tarango, Joseph D" userId="2cab5065-d7f8-4516-a0ea-6ac181b404cc" providerId="ADAL" clId="{DFAEEEB8-E0B9-4162-A7EB-218ECCD03FE3}" dt="2021-06-15T20:17:59.216" v="5799" actId="20577"/>
          <ac:spMkLst>
            <pc:docMk/>
            <pc:sldMk cId="2703029383" sldId="2134096480"/>
            <ac:spMk id="2" creationId="{C37F1E6A-DFDA-4E59-930C-0CDDCF51BF6A}"/>
          </ac:spMkLst>
        </pc:spChg>
        <pc:spChg chg="mod">
          <ac:chgData name="Tarango, Joseph D" userId="2cab5065-d7f8-4516-a0ea-6ac181b404cc" providerId="ADAL" clId="{DFAEEEB8-E0B9-4162-A7EB-218ECCD03FE3}" dt="2021-06-12T00:51:08.819" v="831" actId="33524"/>
          <ac:spMkLst>
            <pc:docMk/>
            <pc:sldMk cId="2703029383" sldId="2134096480"/>
            <ac:spMk id="5" creationId="{C497ECE6-B34F-4042-9F7B-4A52AC0FE1FF}"/>
          </ac:spMkLst>
        </pc:spChg>
        <pc:spChg chg="del mod">
          <ac:chgData name="Tarango, Joseph D" userId="2cab5065-d7f8-4516-a0ea-6ac181b404cc" providerId="ADAL" clId="{DFAEEEB8-E0B9-4162-A7EB-218ECCD03FE3}" dt="2021-06-12T00:42:08.496" v="579" actId="478"/>
          <ac:spMkLst>
            <pc:docMk/>
            <pc:sldMk cId="2703029383" sldId="2134096480"/>
            <ac:spMk id="6" creationId="{786A0B0A-A183-4C11-BFBC-5DAB5757776E}"/>
          </ac:spMkLst>
        </pc:spChg>
        <pc:spChg chg="add mod">
          <ac:chgData name="Tarango, Joseph D" userId="2cab5065-d7f8-4516-a0ea-6ac181b404cc" providerId="ADAL" clId="{DFAEEEB8-E0B9-4162-A7EB-218ECCD03FE3}" dt="2021-06-16T21:07:52.339" v="5855" actId="20577"/>
          <ac:spMkLst>
            <pc:docMk/>
            <pc:sldMk cId="2703029383" sldId="2134096480"/>
            <ac:spMk id="6" creationId="{7EBF09C2-4DEB-4786-B8F8-7353669E70F4}"/>
          </ac:spMkLst>
        </pc:spChg>
        <pc:spChg chg="add del mod">
          <ac:chgData name="Tarango, Joseph D" userId="2cab5065-d7f8-4516-a0ea-6ac181b404cc" providerId="ADAL" clId="{DFAEEEB8-E0B9-4162-A7EB-218ECCD03FE3}" dt="2021-06-12T00:42:50.229" v="593" actId="478"/>
          <ac:spMkLst>
            <pc:docMk/>
            <pc:sldMk cId="2703029383" sldId="2134096480"/>
            <ac:spMk id="8" creationId="{94280AC2-40A9-40A1-953A-0A383A45FE0B}"/>
          </ac:spMkLst>
        </pc:spChg>
        <pc:picChg chg="add del">
          <ac:chgData name="Tarango, Joseph D" userId="2cab5065-d7f8-4516-a0ea-6ac181b404cc" providerId="ADAL" clId="{DFAEEEB8-E0B9-4162-A7EB-218ECCD03FE3}" dt="2021-06-15T20:11:32.775" v="5365" actId="478"/>
          <ac:picMkLst>
            <pc:docMk/>
            <pc:sldMk cId="2703029383" sldId="2134096480"/>
            <ac:picMk id="3" creationId="{89FE73EF-458E-4C4A-A56B-ED7E92482D39}"/>
          </ac:picMkLst>
        </pc:picChg>
        <pc:picChg chg="add del mod">
          <ac:chgData name="Tarango, Joseph D" userId="2cab5065-d7f8-4516-a0ea-6ac181b404cc" providerId="ADAL" clId="{DFAEEEB8-E0B9-4162-A7EB-218ECCD03FE3}" dt="2021-06-12T00:42:53.951" v="595" actId="478"/>
          <ac:picMkLst>
            <pc:docMk/>
            <pc:sldMk cId="2703029383" sldId="2134096480"/>
            <ac:picMk id="3" creationId="{BF19A6FB-7A9F-489C-9846-69D88FAE0853}"/>
          </ac:picMkLst>
        </pc:picChg>
        <pc:picChg chg="del">
          <ac:chgData name="Tarango, Joseph D" userId="2cab5065-d7f8-4516-a0ea-6ac181b404cc" providerId="ADAL" clId="{DFAEEEB8-E0B9-4162-A7EB-218ECCD03FE3}" dt="2021-06-12T00:42:01.520" v="576" actId="478"/>
          <ac:picMkLst>
            <pc:docMk/>
            <pc:sldMk cId="2703029383" sldId="2134096480"/>
            <ac:picMk id="4" creationId="{836FF734-7862-4CE6-B9C6-31E02132834C}"/>
          </ac:picMkLst>
        </pc:picChg>
        <pc:picChg chg="add del mod">
          <ac:chgData name="Tarango, Joseph D" userId="2cab5065-d7f8-4516-a0ea-6ac181b404cc" providerId="ADAL" clId="{DFAEEEB8-E0B9-4162-A7EB-218ECCD03FE3}" dt="2021-06-12T00:47:14.284" v="734" actId="478"/>
          <ac:picMkLst>
            <pc:docMk/>
            <pc:sldMk cId="2703029383" sldId="2134096480"/>
            <ac:picMk id="9" creationId="{9C870F6A-EB01-4876-BBC2-6AB92E692086}"/>
          </ac:picMkLst>
        </pc:picChg>
        <pc:picChg chg="add del mod">
          <ac:chgData name="Tarango, Joseph D" userId="2cab5065-d7f8-4516-a0ea-6ac181b404cc" providerId="ADAL" clId="{DFAEEEB8-E0B9-4162-A7EB-218ECCD03FE3}" dt="2021-06-12T00:48:41.692" v="753" actId="478"/>
          <ac:picMkLst>
            <pc:docMk/>
            <pc:sldMk cId="2703029383" sldId="2134096480"/>
            <ac:picMk id="10" creationId="{5D486B0E-E2DE-4143-B88A-07F2CF57341A}"/>
          </ac:picMkLst>
        </pc:picChg>
        <pc:picChg chg="add del mod">
          <ac:chgData name="Tarango, Joseph D" userId="2cab5065-d7f8-4516-a0ea-6ac181b404cc" providerId="ADAL" clId="{DFAEEEB8-E0B9-4162-A7EB-218ECCD03FE3}" dt="2021-06-12T00:49:06.988" v="757" actId="478"/>
          <ac:picMkLst>
            <pc:docMk/>
            <pc:sldMk cId="2703029383" sldId="2134096480"/>
            <ac:picMk id="11" creationId="{F7930392-29DE-4D13-ACD0-8DF80E6ACB4D}"/>
          </ac:picMkLst>
        </pc:picChg>
        <pc:picChg chg="add mod">
          <ac:chgData name="Tarango, Joseph D" userId="2cab5065-d7f8-4516-a0ea-6ac181b404cc" providerId="ADAL" clId="{DFAEEEB8-E0B9-4162-A7EB-218ECCD03FE3}" dt="2021-06-15T20:17:43.182" v="5794" actId="1076"/>
          <ac:picMkLst>
            <pc:docMk/>
            <pc:sldMk cId="2703029383" sldId="2134096480"/>
            <ac:picMk id="12" creationId="{D0128FFA-53CE-4FBC-AECC-587D1B13B1EB}"/>
          </ac:picMkLst>
        </pc:picChg>
      </pc:sldChg>
      <pc:sldChg chg="addSp delSp">
        <pc:chgData name="Tarango, Joseph D" userId="2cab5065-d7f8-4516-a0ea-6ac181b404cc" providerId="ADAL" clId="{DFAEEEB8-E0B9-4162-A7EB-218ECCD03FE3}" dt="2021-06-01T19:30:30.674" v="508"/>
        <pc:sldMkLst>
          <pc:docMk/>
          <pc:sldMk cId="2842411122" sldId="2134096481"/>
        </pc:sldMkLst>
        <pc:picChg chg="add del">
          <ac:chgData name="Tarango, Joseph D" userId="2cab5065-d7f8-4516-a0ea-6ac181b404cc" providerId="ADAL" clId="{DFAEEEB8-E0B9-4162-A7EB-218ECCD03FE3}" dt="2021-06-01T19:30:30.674" v="508"/>
          <ac:picMkLst>
            <pc:docMk/>
            <pc:sldMk cId="2842411122" sldId="2134096481"/>
            <ac:picMk id="3" creationId="{A6186B81-81D4-4C03-B9FE-E73E94229781}"/>
          </ac:picMkLst>
        </pc:picChg>
      </pc:sldChg>
      <pc:sldChg chg="addSp modSp">
        <pc:chgData name="Tarango, Joseph D" userId="2cab5065-d7f8-4516-a0ea-6ac181b404cc" providerId="ADAL" clId="{DFAEEEB8-E0B9-4162-A7EB-218ECCD03FE3}" dt="2021-06-01T19:52:24.801" v="512" actId="166"/>
        <pc:sldMkLst>
          <pc:docMk/>
          <pc:sldMk cId="2226605552" sldId="2134096482"/>
        </pc:sldMkLst>
        <pc:spChg chg="mod">
          <ac:chgData name="Tarango, Joseph D" userId="2cab5065-d7f8-4516-a0ea-6ac181b404cc" providerId="ADAL" clId="{DFAEEEB8-E0B9-4162-A7EB-218ECCD03FE3}" dt="2021-06-01T19:33:02.196" v="510" actId="207"/>
          <ac:spMkLst>
            <pc:docMk/>
            <pc:sldMk cId="2226605552" sldId="2134096482"/>
            <ac:spMk id="4" creationId="{563AEACE-A3AA-4B65-B25A-CA4E43655687}"/>
          </ac:spMkLst>
        </pc:spChg>
        <pc:picChg chg="add mod">
          <ac:chgData name="Tarango, Joseph D" userId="2cab5065-d7f8-4516-a0ea-6ac181b404cc" providerId="ADAL" clId="{DFAEEEB8-E0B9-4162-A7EB-218ECCD03FE3}" dt="2021-06-01T19:31:05.732" v="509" actId="931"/>
          <ac:picMkLst>
            <pc:docMk/>
            <pc:sldMk cId="2226605552" sldId="2134096482"/>
            <ac:picMk id="5" creationId="{9F092466-E8F6-4855-A916-6EC6D61C31B9}"/>
          </ac:picMkLst>
        </pc:picChg>
        <pc:picChg chg="add mod">
          <ac:chgData name="Tarango, Joseph D" userId="2cab5065-d7f8-4516-a0ea-6ac181b404cc" providerId="ADAL" clId="{DFAEEEB8-E0B9-4162-A7EB-218ECCD03FE3}" dt="2021-06-01T19:31:05.732" v="509" actId="931"/>
          <ac:picMkLst>
            <pc:docMk/>
            <pc:sldMk cId="2226605552" sldId="2134096482"/>
            <ac:picMk id="7" creationId="{1497494A-D0BF-4085-B617-25810BD5E3B8}"/>
          </ac:picMkLst>
        </pc:picChg>
        <pc:picChg chg="add mod">
          <ac:chgData name="Tarango, Joseph D" userId="2cab5065-d7f8-4516-a0ea-6ac181b404cc" providerId="ADAL" clId="{DFAEEEB8-E0B9-4162-A7EB-218ECCD03FE3}" dt="2021-06-01T19:52:24.801" v="512" actId="166"/>
          <ac:picMkLst>
            <pc:docMk/>
            <pc:sldMk cId="2226605552" sldId="2134096482"/>
            <ac:picMk id="1026" creationId="{3F79FB60-0E0C-45FC-86F5-97501A0EB76A}"/>
          </ac:picMkLst>
        </pc:picChg>
      </pc:sldChg>
      <pc:sldChg chg="modSp mod">
        <pc:chgData name="Tarango, Joseph D" userId="2cab5065-d7f8-4516-a0ea-6ac181b404cc" providerId="ADAL" clId="{DFAEEEB8-E0B9-4162-A7EB-218ECCD03FE3}" dt="2021-06-15T20:11:01.884" v="5363" actId="20577"/>
        <pc:sldMkLst>
          <pc:docMk/>
          <pc:sldMk cId="1589995541" sldId="2134096483"/>
        </pc:sldMkLst>
        <pc:spChg chg="mod">
          <ac:chgData name="Tarango, Joseph D" userId="2cab5065-d7f8-4516-a0ea-6ac181b404cc" providerId="ADAL" clId="{DFAEEEB8-E0B9-4162-A7EB-218ECCD03FE3}" dt="2021-06-15T20:10:03.634" v="5320" actId="20577"/>
          <ac:spMkLst>
            <pc:docMk/>
            <pc:sldMk cId="1589995541" sldId="2134096483"/>
            <ac:spMk id="6" creationId="{BF7BFAEF-BF5F-4A93-97E5-8F458AC6162E}"/>
          </ac:spMkLst>
        </pc:spChg>
        <pc:spChg chg="mod">
          <ac:chgData name="Tarango, Joseph D" userId="2cab5065-d7f8-4516-a0ea-6ac181b404cc" providerId="ADAL" clId="{DFAEEEB8-E0B9-4162-A7EB-218ECCD03FE3}" dt="2021-06-15T20:11:01.884" v="5363" actId="20577"/>
          <ac:spMkLst>
            <pc:docMk/>
            <pc:sldMk cId="1589995541" sldId="2134096483"/>
            <ac:spMk id="7" creationId="{63ABB106-159B-4465-B64D-37EA622639DD}"/>
          </ac:spMkLst>
        </pc:spChg>
      </pc:sldChg>
      <pc:sldChg chg="addSp delSp modSp add del mod addCm delCm">
        <pc:chgData name="Tarango, Joseph D" userId="2cab5065-d7f8-4516-a0ea-6ac181b404cc" providerId="ADAL" clId="{DFAEEEB8-E0B9-4162-A7EB-218ECCD03FE3}" dt="2021-06-15T18:35:48.933" v="5233" actId="20577"/>
        <pc:sldMkLst>
          <pc:docMk/>
          <pc:sldMk cId="1350082525" sldId="2134096488"/>
        </pc:sldMkLst>
        <pc:spChg chg="mod">
          <ac:chgData name="Tarango, Joseph D" userId="2cab5065-d7f8-4516-a0ea-6ac181b404cc" providerId="ADAL" clId="{DFAEEEB8-E0B9-4162-A7EB-218ECCD03FE3}" dt="2021-06-15T18:12:04.320" v="4285" actId="20577"/>
          <ac:spMkLst>
            <pc:docMk/>
            <pc:sldMk cId="1350082525" sldId="2134096488"/>
            <ac:spMk id="2" creationId="{C37F1E6A-DFDA-4E59-930C-0CDDCF51BF6A}"/>
          </ac:spMkLst>
        </pc:spChg>
        <pc:spChg chg="mod">
          <ac:chgData name="Tarango, Joseph D" userId="2cab5065-d7f8-4516-a0ea-6ac181b404cc" providerId="ADAL" clId="{DFAEEEB8-E0B9-4162-A7EB-218ECCD03FE3}" dt="2021-06-15T18:24:29.017" v="4740" actId="27636"/>
          <ac:spMkLst>
            <pc:docMk/>
            <pc:sldMk cId="1350082525" sldId="2134096488"/>
            <ac:spMk id="3" creationId="{766E37FF-2A98-4BE6-9ABE-58986C62493E}"/>
          </ac:spMkLst>
        </pc:spChg>
        <pc:spChg chg="mod">
          <ac:chgData name="Tarango, Joseph D" userId="2cab5065-d7f8-4516-a0ea-6ac181b404cc" providerId="ADAL" clId="{DFAEEEB8-E0B9-4162-A7EB-218ECCD03FE3}" dt="2021-06-15T18:11:59.785" v="4279" actId="20577"/>
          <ac:spMkLst>
            <pc:docMk/>
            <pc:sldMk cId="1350082525" sldId="2134096488"/>
            <ac:spMk id="4" creationId="{52D99B4C-7894-45B5-9643-19E92BD5F394}"/>
          </ac:spMkLst>
        </pc:spChg>
        <pc:spChg chg="add del mod">
          <ac:chgData name="Tarango, Joseph D" userId="2cab5065-d7f8-4516-a0ea-6ac181b404cc" providerId="ADAL" clId="{DFAEEEB8-E0B9-4162-A7EB-218ECCD03FE3}" dt="2021-06-15T18:35:01.359" v="5221" actId="478"/>
          <ac:spMkLst>
            <pc:docMk/>
            <pc:sldMk cId="1350082525" sldId="2134096488"/>
            <ac:spMk id="5" creationId="{53E24799-A819-4D98-A779-CB2D5CAB31BA}"/>
          </ac:spMkLst>
        </pc:spChg>
        <pc:spChg chg="add del mod">
          <ac:chgData name="Tarango, Joseph D" userId="2cab5065-d7f8-4516-a0ea-6ac181b404cc" providerId="ADAL" clId="{DFAEEEB8-E0B9-4162-A7EB-218ECCD03FE3}" dt="2021-06-15T18:05:58.446" v="4156"/>
          <ac:spMkLst>
            <pc:docMk/>
            <pc:sldMk cId="1350082525" sldId="2134096488"/>
            <ac:spMk id="6" creationId="{530891C0-BDEE-4A71-ADD7-485F40ED144D}"/>
          </ac:spMkLst>
        </pc:spChg>
        <pc:spChg chg="add del mod">
          <ac:chgData name="Tarango, Joseph D" userId="2cab5065-d7f8-4516-a0ea-6ac181b404cc" providerId="ADAL" clId="{DFAEEEB8-E0B9-4162-A7EB-218ECCD03FE3}" dt="2021-06-15T18:12:14.504" v="4286" actId="478"/>
          <ac:spMkLst>
            <pc:docMk/>
            <pc:sldMk cId="1350082525" sldId="2134096488"/>
            <ac:spMk id="7" creationId="{A2C58B61-0C0E-4008-95FC-097E994CC915}"/>
          </ac:spMkLst>
        </pc:spChg>
        <pc:spChg chg="add del mod">
          <ac:chgData name="Tarango, Joseph D" userId="2cab5065-d7f8-4516-a0ea-6ac181b404cc" providerId="ADAL" clId="{DFAEEEB8-E0B9-4162-A7EB-218ECCD03FE3}" dt="2021-06-15T18:34:56.059" v="5219" actId="478"/>
          <ac:spMkLst>
            <pc:docMk/>
            <pc:sldMk cId="1350082525" sldId="2134096488"/>
            <ac:spMk id="8" creationId="{BFE25194-9473-43B9-908D-C97456A46F1B}"/>
          </ac:spMkLst>
        </pc:spChg>
        <pc:spChg chg="add del mod">
          <ac:chgData name="Tarango, Joseph D" userId="2cab5065-d7f8-4516-a0ea-6ac181b404cc" providerId="ADAL" clId="{DFAEEEB8-E0B9-4162-A7EB-218ECCD03FE3}" dt="2021-06-15T18:08:25.276" v="4196"/>
          <ac:spMkLst>
            <pc:docMk/>
            <pc:sldMk cId="1350082525" sldId="2134096488"/>
            <ac:spMk id="9" creationId="{A99F1594-54C8-45C8-BC00-1FAEF9983502}"/>
          </ac:spMkLst>
        </pc:spChg>
        <pc:spChg chg="add mod">
          <ac:chgData name="Tarango, Joseph D" userId="2cab5065-d7f8-4516-a0ea-6ac181b404cc" providerId="ADAL" clId="{DFAEEEB8-E0B9-4162-A7EB-218ECCD03FE3}" dt="2021-06-15T18:35:48.933" v="5233" actId="20577"/>
          <ac:spMkLst>
            <pc:docMk/>
            <pc:sldMk cId="1350082525" sldId="2134096488"/>
            <ac:spMk id="10" creationId="{3DCC348B-A65F-4966-BDBF-3A9222827AE4}"/>
          </ac:spMkLst>
        </pc:spChg>
        <pc:spChg chg="add mod">
          <ac:chgData name="Tarango, Joseph D" userId="2cab5065-d7f8-4516-a0ea-6ac181b404cc" providerId="ADAL" clId="{DFAEEEB8-E0B9-4162-A7EB-218ECCD03FE3}" dt="2021-06-15T18:35:21.316" v="5229" actId="14100"/>
          <ac:spMkLst>
            <pc:docMk/>
            <pc:sldMk cId="1350082525" sldId="2134096488"/>
            <ac:spMk id="11" creationId="{A7CF0B01-704D-4722-811D-931F4ECF92AB}"/>
          </ac:spMkLst>
        </pc:spChg>
        <pc:spChg chg="add del mod">
          <ac:chgData name="Tarango, Joseph D" userId="2cab5065-d7f8-4516-a0ea-6ac181b404cc" providerId="ADAL" clId="{DFAEEEB8-E0B9-4162-A7EB-218ECCD03FE3}" dt="2021-06-15T18:34:58.623" v="5220" actId="478"/>
          <ac:spMkLst>
            <pc:docMk/>
            <pc:sldMk cId="1350082525" sldId="2134096488"/>
            <ac:spMk id="12" creationId="{12C30F36-03E8-4E67-BEEB-E9CE965B2FF9}"/>
          </ac:spMkLst>
        </pc:spChg>
        <pc:spChg chg="add mod">
          <ac:chgData name="Tarango, Joseph D" userId="2cab5065-d7f8-4516-a0ea-6ac181b404cc" providerId="ADAL" clId="{DFAEEEB8-E0B9-4162-A7EB-218ECCD03FE3}" dt="2021-06-15T18:24:20.647" v="4738" actId="14100"/>
          <ac:spMkLst>
            <pc:docMk/>
            <pc:sldMk cId="1350082525" sldId="2134096488"/>
            <ac:spMk id="13" creationId="{BA77DA5F-1364-4F14-9829-0B1FAAEB1587}"/>
          </ac:spMkLst>
        </pc:spChg>
      </pc:sldChg>
      <pc:sldChg chg="modSp mod">
        <pc:chgData name="Tarango, Joseph D" userId="2cab5065-d7f8-4516-a0ea-6ac181b404cc" providerId="ADAL" clId="{DFAEEEB8-E0B9-4162-A7EB-218ECCD03FE3}" dt="2021-06-12T00:54:29.540" v="845" actId="1076"/>
        <pc:sldMkLst>
          <pc:docMk/>
          <pc:sldMk cId="854363815" sldId="2134096489"/>
        </pc:sldMkLst>
        <pc:spChg chg="mod">
          <ac:chgData name="Tarango, Joseph D" userId="2cab5065-d7f8-4516-a0ea-6ac181b404cc" providerId="ADAL" clId="{DFAEEEB8-E0B9-4162-A7EB-218ECCD03FE3}" dt="2021-06-12T00:53:40.295" v="838" actId="20577"/>
          <ac:spMkLst>
            <pc:docMk/>
            <pc:sldMk cId="854363815" sldId="2134096489"/>
            <ac:spMk id="2" creationId="{F628F359-134C-4BAC-8BBD-101BB60559F1}"/>
          </ac:spMkLst>
        </pc:spChg>
        <pc:spChg chg="mod">
          <ac:chgData name="Tarango, Joseph D" userId="2cab5065-d7f8-4516-a0ea-6ac181b404cc" providerId="ADAL" clId="{DFAEEEB8-E0B9-4162-A7EB-218ECCD03FE3}" dt="2021-06-12T00:54:29.540" v="845" actId="1076"/>
          <ac:spMkLst>
            <pc:docMk/>
            <pc:sldMk cId="854363815" sldId="2134096489"/>
            <ac:spMk id="14" creationId="{AAE18301-BF9D-45F8-9B6C-23371DA0F990}"/>
          </ac:spMkLst>
        </pc:spChg>
      </pc:sldChg>
      <pc:sldChg chg="modSp mod">
        <pc:chgData name="Tarango, Joseph D" userId="2cab5065-d7f8-4516-a0ea-6ac181b404cc" providerId="ADAL" clId="{DFAEEEB8-E0B9-4162-A7EB-218ECCD03FE3}" dt="2021-06-17T07:46:30.144" v="9452" actId="20577"/>
        <pc:sldMkLst>
          <pc:docMk/>
          <pc:sldMk cId="3744019977" sldId="2134096490"/>
        </pc:sldMkLst>
        <pc:spChg chg="mod">
          <ac:chgData name="Tarango, Joseph D" userId="2cab5065-d7f8-4516-a0ea-6ac181b404cc" providerId="ADAL" clId="{DFAEEEB8-E0B9-4162-A7EB-218ECCD03FE3}" dt="2021-06-17T07:46:30.144" v="9452" actId="20577"/>
          <ac:spMkLst>
            <pc:docMk/>
            <pc:sldMk cId="3744019977" sldId="2134096490"/>
            <ac:spMk id="2" creationId="{F628F359-134C-4BAC-8BBD-101BB60559F1}"/>
          </ac:spMkLst>
        </pc:spChg>
      </pc:sldChg>
      <pc:sldChg chg="modSp mod">
        <pc:chgData name="Tarango, Joseph D" userId="2cab5065-d7f8-4516-a0ea-6ac181b404cc" providerId="ADAL" clId="{DFAEEEB8-E0B9-4162-A7EB-218ECCD03FE3}" dt="2021-06-17T07:46:20.509" v="9450" actId="20577"/>
        <pc:sldMkLst>
          <pc:docMk/>
          <pc:sldMk cId="1425842929" sldId="2134096491"/>
        </pc:sldMkLst>
        <pc:spChg chg="mod">
          <ac:chgData name="Tarango, Joseph D" userId="2cab5065-d7f8-4516-a0ea-6ac181b404cc" providerId="ADAL" clId="{DFAEEEB8-E0B9-4162-A7EB-218ECCD03FE3}" dt="2021-06-17T07:46:20.509" v="9450" actId="20577"/>
          <ac:spMkLst>
            <pc:docMk/>
            <pc:sldMk cId="1425842929" sldId="2134096491"/>
            <ac:spMk id="2" creationId="{F628F359-134C-4BAC-8BBD-101BB60559F1}"/>
          </ac:spMkLst>
        </pc:spChg>
      </pc:sldChg>
      <pc:sldChg chg="modSp mod">
        <pc:chgData name="Tarango, Joseph D" userId="2cab5065-d7f8-4516-a0ea-6ac181b404cc" providerId="ADAL" clId="{DFAEEEB8-E0B9-4162-A7EB-218ECCD03FE3}" dt="2021-06-17T07:46:24.935" v="9451" actId="20577"/>
        <pc:sldMkLst>
          <pc:docMk/>
          <pc:sldMk cId="3129805642" sldId="2134096492"/>
        </pc:sldMkLst>
        <pc:spChg chg="mod">
          <ac:chgData name="Tarango, Joseph D" userId="2cab5065-d7f8-4516-a0ea-6ac181b404cc" providerId="ADAL" clId="{DFAEEEB8-E0B9-4162-A7EB-218ECCD03FE3}" dt="2021-06-17T07:46:24.935" v="9451" actId="20577"/>
          <ac:spMkLst>
            <pc:docMk/>
            <pc:sldMk cId="3129805642" sldId="2134096492"/>
            <ac:spMk id="2" creationId="{F628F359-134C-4BAC-8BBD-101BB60559F1}"/>
          </ac:spMkLst>
        </pc:spChg>
      </pc:sldChg>
      <pc:sldChg chg="modSp del mod ord">
        <pc:chgData name="Tarango, Joseph D" userId="2cab5065-d7f8-4516-a0ea-6ac181b404cc" providerId="ADAL" clId="{DFAEEEB8-E0B9-4162-A7EB-218ECCD03FE3}" dt="2021-06-17T08:16:21.611" v="9836" actId="47"/>
        <pc:sldMkLst>
          <pc:docMk/>
          <pc:sldMk cId="53999386" sldId="2134096494"/>
        </pc:sldMkLst>
        <pc:spChg chg="mod">
          <ac:chgData name="Tarango, Joseph D" userId="2cab5065-d7f8-4516-a0ea-6ac181b404cc" providerId="ADAL" clId="{DFAEEEB8-E0B9-4162-A7EB-218ECCD03FE3}" dt="2021-06-16T22:01:42.273" v="7348" actId="20577"/>
          <ac:spMkLst>
            <pc:docMk/>
            <pc:sldMk cId="53999386" sldId="2134096494"/>
            <ac:spMk id="5" creationId="{679F4BE2-8E4A-4003-B816-9E34781F7E88}"/>
          </ac:spMkLst>
        </pc:spChg>
      </pc:sldChg>
      <pc:sldChg chg="modSp mod">
        <pc:chgData name="Tarango, Joseph D" userId="2cab5065-d7f8-4516-a0ea-6ac181b404cc" providerId="ADAL" clId="{DFAEEEB8-E0B9-4162-A7EB-218ECCD03FE3}" dt="2021-06-15T16:30:24.506" v="1515" actId="20577"/>
        <pc:sldMkLst>
          <pc:docMk/>
          <pc:sldMk cId="586449224" sldId="2134096497"/>
        </pc:sldMkLst>
        <pc:spChg chg="mod">
          <ac:chgData name="Tarango, Joseph D" userId="2cab5065-d7f8-4516-a0ea-6ac181b404cc" providerId="ADAL" clId="{DFAEEEB8-E0B9-4162-A7EB-218ECCD03FE3}" dt="2021-06-15T16:23:00.591" v="1174" actId="20577"/>
          <ac:spMkLst>
            <pc:docMk/>
            <pc:sldMk cId="586449224" sldId="2134096497"/>
            <ac:spMk id="2" creationId="{C37F1E6A-DFDA-4E59-930C-0CDDCF51BF6A}"/>
          </ac:spMkLst>
        </pc:spChg>
        <pc:spChg chg="mod">
          <ac:chgData name="Tarango, Joseph D" userId="2cab5065-d7f8-4516-a0ea-6ac181b404cc" providerId="ADAL" clId="{DFAEEEB8-E0B9-4162-A7EB-218ECCD03FE3}" dt="2021-06-15T16:30:24.506" v="1515" actId="20577"/>
          <ac:spMkLst>
            <pc:docMk/>
            <pc:sldMk cId="586449224" sldId="2134096497"/>
            <ac:spMk id="6" creationId="{D92821E8-D85D-46BB-B6C2-4DF38F96201B}"/>
          </ac:spMkLst>
        </pc:spChg>
      </pc:sldChg>
      <pc:sldChg chg="addSp delSp modSp mod">
        <pc:chgData name="Tarango, Joseph D" userId="2cab5065-d7f8-4516-a0ea-6ac181b404cc" providerId="ADAL" clId="{DFAEEEB8-E0B9-4162-A7EB-218ECCD03FE3}" dt="2021-06-17T08:04:08.911" v="9728" actId="1076"/>
        <pc:sldMkLst>
          <pc:docMk/>
          <pc:sldMk cId="2790953940" sldId="2134096498"/>
        </pc:sldMkLst>
        <pc:spChg chg="mod">
          <ac:chgData name="Tarango, Joseph D" userId="2cab5065-d7f8-4516-a0ea-6ac181b404cc" providerId="ADAL" clId="{DFAEEEB8-E0B9-4162-A7EB-218ECCD03FE3}" dt="2021-06-15T16:31:41.020" v="1525" actId="20577"/>
          <ac:spMkLst>
            <pc:docMk/>
            <pc:sldMk cId="2790953940" sldId="2134096498"/>
            <ac:spMk id="2" creationId="{C37F1E6A-DFDA-4E59-930C-0CDDCF51BF6A}"/>
          </ac:spMkLst>
        </pc:spChg>
        <pc:spChg chg="add del mod">
          <ac:chgData name="Tarango, Joseph D" userId="2cab5065-d7f8-4516-a0ea-6ac181b404cc" providerId="ADAL" clId="{DFAEEEB8-E0B9-4162-A7EB-218ECCD03FE3}" dt="2021-06-17T07:56:03.246" v="9530"/>
          <ac:spMkLst>
            <pc:docMk/>
            <pc:sldMk cId="2790953940" sldId="2134096498"/>
            <ac:spMk id="4" creationId="{7094C462-A650-4E90-B4B8-7B5D4C3AAC6D}"/>
          </ac:spMkLst>
        </pc:spChg>
        <pc:spChg chg="mod">
          <ac:chgData name="Tarango, Joseph D" userId="2cab5065-d7f8-4516-a0ea-6ac181b404cc" providerId="ADAL" clId="{DFAEEEB8-E0B9-4162-A7EB-218ECCD03FE3}" dt="2021-06-17T08:02:18.227" v="9712" actId="14100"/>
          <ac:spMkLst>
            <pc:docMk/>
            <pc:sldMk cId="2790953940" sldId="2134096498"/>
            <ac:spMk id="6" creationId="{D92821E8-D85D-46BB-B6C2-4DF38F96201B}"/>
          </ac:spMkLst>
        </pc:spChg>
        <pc:spChg chg="mod ord">
          <ac:chgData name="Tarango, Joseph D" userId="2cab5065-d7f8-4516-a0ea-6ac181b404cc" providerId="ADAL" clId="{DFAEEEB8-E0B9-4162-A7EB-218ECCD03FE3}" dt="2021-06-17T08:04:01.851" v="9726" actId="1076"/>
          <ac:spMkLst>
            <pc:docMk/>
            <pc:sldMk cId="2790953940" sldId="2134096498"/>
            <ac:spMk id="9" creationId="{3BC31B98-A7D8-42C1-9501-8D026D8A598C}"/>
          </ac:spMkLst>
        </pc:spChg>
        <pc:spChg chg="add del mod">
          <ac:chgData name="Tarango, Joseph D" userId="2cab5065-d7f8-4516-a0ea-6ac181b404cc" providerId="ADAL" clId="{DFAEEEB8-E0B9-4162-A7EB-218ECCD03FE3}" dt="2021-06-17T07:56:08.627" v="9532"/>
          <ac:spMkLst>
            <pc:docMk/>
            <pc:sldMk cId="2790953940" sldId="2134096498"/>
            <ac:spMk id="10" creationId="{D978C178-B64C-43FE-93BA-B070014C17E6}"/>
          </ac:spMkLst>
        </pc:spChg>
        <pc:spChg chg="add del mod">
          <ac:chgData name="Tarango, Joseph D" userId="2cab5065-d7f8-4516-a0ea-6ac181b404cc" providerId="ADAL" clId="{DFAEEEB8-E0B9-4162-A7EB-218ECCD03FE3}" dt="2021-06-17T07:57:06.733" v="9542"/>
          <ac:spMkLst>
            <pc:docMk/>
            <pc:sldMk cId="2790953940" sldId="2134096498"/>
            <ac:spMk id="12" creationId="{A72B69B6-97E8-4236-9573-CC25E0798183}"/>
          </ac:spMkLst>
        </pc:spChg>
        <pc:grpChg chg="del">
          <ac:chgData name="Tarango, Joseph D" userId="2cab5065-d7f8-4516-a0ea-6ac181b404cc" providerId="ADAL" clId="{DFAEEEB8-E0B9-4162-A7EB-218ECCD03FE3}" dt="2021-06-17T07:55:21.767" v="9524" actId="478"/>
          <ac:grpSpMkLst>
            <pc:docMk/>
            <pc:sldMk cId="2790953940" sldId="2134096498"/>
            <ac:grpSpMk id="7" creationId="{8139194A-A9F9-4BE5-8C04-0FFB593B5CF0}"/>
          </ac:grpSpMkLst>
        </pc:grpChg>
        <pc:picChg chg="add del topLvl">
          <ac:chgData name="Tarango, Joseph D" userId="2cab5065-d7f8-4516-a0ea-6ac181b404cc" providerId="ADAL" clId="{DFAEEEB8-E0B9-4162-A7EB-218ECCD03FE3}" dt="2021-06-17T07:55:55.358" v="9527" actId="478"/>
          <ac:picMkLst>
            <pc:docMk/>
            <pc:sldMk cId="2790953940" sldId="2134096498"/>
            <ac:picMk id="3" creationId="{DFE0E2E8-209F-4191-8E6A-1855E42AAEF5}"/>
          </ac:picMkLst>
        </pc:picChg>
        <pc:picChg chg="del topLvl">
          <ac:chgData name="Tarango, Joseph D" userId="2cab5065-d7f8-4516-a0ea-6ac181b404cc" providerId="ADAL" clId="{DFAEEEB8-E0B9-4162-A7EB-218ECCD03FE3}" dt="2021-06-17T07:55:21.767" v="9524" actId="478"/>
          <ac:picMkLst>
            <pc:docMk/>
            <pc:sldMk cId="2790953940" sldId="2134096498"/>
            <ac:picMk id="5" creationId="{BC2CFC2D-793A-4E00-815A-55998347D7B5}"/>
          </ac:picMkLst>
        </pc:picChg>
        <pc:picChg chg="add mod modCrop">
          <ac:chgData name="Tarango, Joseph D" userId="2cab5065-d7f8-4516-a0ea-6ac181b404cc" providerId="ADAL" clId="{DFAEEEB8-E0B9-4162-A7EB-218ECCD03FE3}" dt="2021-06-17T07:57:57.274" v="9551" actId="14100"/>
          <ac:picMkLst>
            <pc:docMk/>
            <pc:sldMk cId="2790953940" sldId="2134096498"/>
            <ac:picMk id="11" creationId="{A8BF65D1-9A1D-4FA7-A7C7-F2BCAB4D0006}"/>
          </ac:picMkLst>
        </pc:picChg>
        <pc:picChg chg="add mod modCrop">
          <ac:chgData name="Tarango, Joseph D" userId="2cab5065-d7f8-4516-a0ea-6ac181b404cc" providerId="ADAL" clId="{DFAEEEB8-E0B9-4162-A7EB-218ECCD03FE3}" dt="2021-06-17T08:00:13.629" v="9572" actId="1076"/>
          <ac:picMkLst>
            <pc:docMk/>
            <pc:sldMk cId="2790953940" sldId="2134096498"/>
            <ac:picMk id="13" creationId="{ACF8E000-871D-4AE3-8DA4-2A74A02BE5AC}"/>
          </ac:picMkLst>
        </pc:picChg>
        <pc:picChg chg="add del mod modCrop">
          <ac:chgData name="Tarango, Joseph D" userId="2cab5065-d7f8-4516-a0ea-6ac181b404cc" providerId="ADAL" clId="{DFAEEEB8-E0B9-4162-A7EB-218ECCD03FE3}" dt="2021-06-17T07:58:42.027" v="9556"/>
          <ac:picMkLst>
            <pc:docMk/>
            <pc:sldMk cId="2790953940" sldId="2134096498"/>
            <ac:picMk id="14" creationId="{EFBCCA83-0EC4-40DD-A011-7A0A05A1A6D7}"/>
          </ac:picMkLst>
        </pc:picChg>
        <pc:picChg chg="add mod modCrop">
          <ac:chgData name="Tarango, Joseph D" userId="2cab5065-d7f8-4516-a0ea-6ac181b404cc" providerId="ADAL" clId="{DFAEEEB8-E0B9-4162-A7EB-218ECCD03FE3}" dt="2021-06-17T08:00:07.632" v="9571" actId="732"/>
          <ac:picMkLst>
            <pc:docMk/>
            <pc:sldMk cId="2790953940" sldId="2134096498"/>
            <ac:picMk id="15" creationId="{6051B1D2-FD80-4AC8-9EB6-28DEB7A14B68}"/>
          </ac:picMkLst>
        </pc:picChg>
        <pc:picChg chg="add mod modCrop">
          <ac:chgData name="Tarango, Joseph D" userId="2cab5065-d7f8-4516-a0ea-6ac181b404cc" providerId="ADAL" clId="{DFAEEEB8-E0B9-4162-A7EB-218ECCD03FE3}" dt="2021-06-17T08:04:08.911" v="9728" actId="1076"/>
          <ac:picMkLst>
            <pc:docMk/>
            <pc:sldMk cId="2790953940" sldId="2134096498"/>
            <ac:picMk id="16" creationId="{F0C0747B-14E7-4524-83C8-13CC5D2C4E95}"/>
          </ac:picMkLst>
        </pc:picChg>
      </pc:sldChg>
      <pc:sldChg chg="addSp modSp mod">
        <pc:chgData name="Tarango, Joseph D" userId="2cab5065-d7f8-4516-a0ea-6ac181b404cc" providerId="ADAL" clId="{DFAEEEB8-E0B9-4162-A7EB-218ECCD03FE3}" dt="2021-06-17T08:06:38.820" v="9745" actId="1076"/>
        <pc:sldMkLst>
          <pc:docMk/>
          <pc:sldMk cId="2761824812" sldId="2134096499"/>
        </pc:sldMkLst>
        <pc:spChg chg="mod">
          <ac:chgData name="Tarango, Joseph D" userId="2cab5065-d7f8-4516-a0ea-6ac181b404cc" providerId="ADAL" clId="{DFAEEEB8-E0B9-4162-A7EB-218ECCD03FE3}" dt="2021-06-15T16:34:27.035" v="1599" actId="20577"/>
          <ac:spMkLst>
            <pc:docMk/>
            <pc:sldMk cId="2761824812" sldId="2134096499"/>
            <ac:spMk id="2" creationId="{C37F1E6A-DFDA-4E59-930C-0CDDCF51BF6A}"/>
          </ac:spMkLst>
        </pc:spChg>
        <pc:spChg chg="mod">
          <ac:chgData name="Tarango, Joseph D" userId="2cab5065-d7f8-4516-a0ea-6ac181b404cc" providerId="ADAL" clId="{DFAEEEB8-E0B9-4162-A7EB-218ECCD03FE3}" dt="2021-06-16T21:15:59.774" v="6302" actId="948"/>
          <ac:spMkLst>
            <pc:docMk/>
            <pc:sldMk cId="2761824812" sldId="2134096499"/>
            <ac:spMk id="6" creationId="{D92821E8-D85D-46BB-B6C2-4DF38F96201B}"/>
          </ac:spMkLst>
        </pc:spChg>
        <pc:picChg chg="add mod modCrop">
          <ac:chgData name="Tarango, Joseph D" userId="2cab5065-d7f8-4516-a0ea-6ac181b404cc" providerId="ADAL" clId="{DFAEEEB8-E0B9-4162-A7EB-218ECCD03FE3}" dt="2021-06-17T08:06:38.820" v="9745" actId="1076"/>
          <ac:picMkLst>
            <pc:docMk/>
            <pc:sldMk cId="2761824812" sldId="2134096499"/>
            <ac:picMk id="3" creationId="{189CFEF9-1837-4D09-A33B-A256BD594242}"/>
          </ac:picMkLst>
        </pc:picChg>
        <pc:picChg chg="add mod modCrop">
          <ac:chgData name="Tarango, Joseph D" userId="2cab5065-d7f8-4516-a0ea-6ac181b404cc" providerId="ADAL" clId="{DFAEEEB8-E0B9-4162-A7EB-218ECCD03FE3}" dt="2021-06-17T08:06:27.355" v="9743" actId="1076"/>
          <ac:picMkLst>
            <pc:docMk/>
            <pc:sldMk cId="2761824812" sldId="2134096499"/>
            <ac:picMk id="9" creationId="{EBDBD6D1-1AD2-4AE1-B93D-93FAAD5FDCCF}"/>
          </ac:picMkLst>
        </pc:picChg>
      </pc:sldChg>
      <pc:sldChg chg="addSp delSp modSp mod modNotesTx">
        <pc:chgData name="Tarango, Joseph D" userId="2cab5065-d7f8-4516-a0ea-6ac181b404cc" providerId="ADAL" clId="{DFAEEEB8-E0B9-4162-A7EB-218ECCD03FE3}" dt="2021-06-17T08:15:21.679" v="9833" actId="1076"/>
        <pc:sldMkLst>
          <pc:docMk/>
          <pc:sldMk cId="3140846206" sldId="2134096500"/>
        </pc:sldMkLst>
        <pc:spChg chg="mod">
          <ac:chgData name="Tarango, Joseph D" userId="2cab5065-d7f8-4516-a0ea-6ac181b404cc" providerId="ADAL" clId="{DFAEEEB8-E0B9-4162-A7EB-218ECCD03FE3}" dt="2021-06-17T07:30:04.555" v="9327" actId="20577"/>
          <ac:spMkLst>
            <pc:docMk/>
            <pc:sldMk cId="3140846206" sldId="2134096500"/>
            <ac:spMk id="2" creationId="{C37F1E6A-DFDA-4E59-930C-0CDDCF51BF6A}"/>
          </ac:spMkLst>
        </pc:spChg>
        <pc:spChg chg="mod">
          <ac:chgData name="Tarango, Joseph D" userId="2cab5065-d7f8-4516-a0ea-6ac181b404cc" providerId="ADAL" clId="{DFAEEEB8-E0B9-4162-A7EB-218ECCD03FE3}" dt="2021-06-15T17:09:46.840" v="2305" actId="313"/>
          <ac:spMkLst>
            <pc:docMk/>
            <pc:sldMk cId="3140846206" sldId="2134096500"/>
            <ac:spMk id="6" creationId="{D92821E8-D85D-46BB-B6C2-4DF38F96201B}"/>
          </ac:spMkLst>
        </pc:spChg>
        <pc:picChg chg="add mod">
          <ac:chgData name="Tarango, Joseph D" userId="2cab5065-d7f8-4516-a0ea-6ac181b404cc" providerId="ADAL" clId="{DFAEEEB8-E0B9-4162-A7EB-218ECCD03FE3}" dt="2021-06-17T08:15:21.679" v="9833" actId="1076"/>
          <ac:picMkLst>
            <pc:docMk/>
            <pc:sldMk cId="3140846206" sldId="2134096500"/>
            <ac:picMk id="3" creationId="{BEBA12F6-E514-461B-86D2-3EC868AFA6DC}"/>
          </ac:picMkLst>
        </pc:picChg>
        <pc:picChg chg="add del mod">
          <ac:chgData name="Tarango, Joseph D" userId="2cab5065-d7f8-4516-a0ea-6ac181b404cc" providerId="ADAL" clId="{DFAEEEB8-E0B9-4162-A7EB-218ECCD03FE3}" dt="2021-06-17T08:15:17.650" v="9832" actId="478"/>
          <ac:picMkLst>
            <pc:docMk/>
            <pc:sldMk cId="3140846206" sldId="2134096500"/>
            <ac:picMk id="4" creationId="{2E37001D-8A7C-4316-82E7-5849F4884ADA}"/>
          </ac:picMkLst>
        </pc:picChg>
      </pc:sldChg>
      <pc:sldChg chg="modSp mod">
        <pc:chgData name="Tarango, Joseph D" userId="2cab5065-d7f8-4516-a0ea-6ac181b404cc" providerId="ADAL" clId="{DFAEEEB8-E0B9-4162-A7EB-218ECCD03FE3}" dt="2021-06-17T20:10:40.320" v="10755" actId="20577"/>
        <pc:sldMkLst>
          <pc:docMk/>
          <pc:sldMk cId="1336799747" sldId="2134096501"/>
        </pc:sldMkLst>
        <pc:spChg chg="mod">
          <ac:chgData name="Tarango, Joseph D" userId="2cab5065-d7f8-4516-a0ea-6ac181b404cc" providerId="ADAL" clId="{DFAEEEB8-E0B9-4162-A7EB-218ECCD03FE3}" dt="2021-06-17T20:10:40.320" v="10755" actId="20577"/>
          <ac:spMkLst>
            <pc:docMk/>
            <pc:sldMk cId="1336799747" sldId="2134096501"/>
            <ac:spMk id="2" creationId="{C37F1E6A-DFDA-4E59-930C-0CDDCF51BF6A}"/>
          </ac:spMkLst>
        </pc:spChg>
        <pc:spChg chg="mod">
          <ac:chgData name="Tarango, Joseph D" userId="2cab5065-d7f8-4516-a0ea-6ac181b404cc" providerId="ADAL" clId="{DFAEEEB8-E0B9-4162-A7EB-218ECCD03FE3}" dt="2021-06-16T21:24:12.473" v="6903" actId="20577"/>
          <ac:spMkLst>
            <pc:docMk/>
            <pc:sldMk cId="1336799747" sldId="2134096501"/>
            <ac:spMk id="6" creationId="{D92821E8-D85D-46BB-B6C2-4DF38F96201B}"/>
          </ac:spMkLst>
        </pc:spChg>
      </pc:sldChg>
      <pc:sldChg chg="addSp delSp modSp mod modNotesTx">
        <pc:chgData name="Tarango, Joseph D" userId="2cab5065-d7f8-4516-a0ea-6ac181b404cc" providerId="ADAL" clId="{DFAEEEB8-E0B9-4162-A7EB-218ECCD03FE3}" dt="2021-06-17T08:21:07.737" v="9920" actId="20577"/>
        <pc:sldMkLst>
          <pc:docMk/>
          <pc:sldMk cId="2227443699" sldId="2134096502"/>
        </pc:sldMkLst>
        <pc:spChg chg="mod">
          <ac:chgData name="Tarango, Joseph D" userId="2cab5065-d7f8-4516-a0ea-6ac181b404cc" providerId="ADAL" clId="{DFAEEEB8-E0B9-4162-A7EB-218ECCD03FE3}" dt="2021-06-15T17:30:16.905" v="2927" actId="20577"/>
          <ac:spMkLst>
            <pc:docMk/>
            <pc:sldMk cId="2227443699" sldId="2134096502"/>
            <ac:spMk id="2" creationId="{C37F1E6A-DFDA-4E59-930C-0CDDCF51BF6A}"/>
          </ac:spMkLst>
        </pc:spChg>
        <pc:spChg chg="add del mod">
          <ac:chgData name="Tarango, Joseph D" userId="2cab5065-d7f8-4516-a0ea-6ac181b404cc" providerId="ADAL" clId="{DFAEEEB8-E0B9-4162-A7EB-218ECCD03FE3}" dt="2021-06-15T17:26:36.506" v="2642" actId="478"/>
          <ac:spMkLst>
            <pc:docMk/>
            <pc:sldMk cId="2227443699" sldId="2134096502"/>
            <ac:spMk id="5" creationId="{DAD201DD-D7F6-4DCA-8968-0103D4D506C2}"/>
          </ac:spMkLst>
        </pc:spChg>
        <pc:spChg chg="mod">
          <ac:chgData name="Tarango, Joseph D" userId="2cab5065-d7f8-4516-a0ea-6ac181b404cc" providerId="ADAL" clId="{DFAEEEB8-E0B9-4162-A7EB-218ECCD03FE3}" dt="2021-06-15T17:30:09.682" v="2924" actId="5793"/>
          <ac:spMkLst>
            <pc:docMk/>
            <pc:sldMk cId="2227443699" sldId="2134096502"/>
            <ac:spMk id="6" creationId="{D92821E8-D85D-46BB-B6C2-4DF38F96201B}"/>
          </ac:spMkLst>
        </pc:spChg>
        <pc:spChg chg="add mod">
          <ac:chgData name="Tarango, Joseph D" userId="2cab5065-d7f8-4516-a0ea-6ac181b404cc" providerId="ADAL" clId="{DFAEEEB8-E0B9-4162-A7EB-218ECCD03FE3}" dt="2021-06-17T08:21:07.737" v="9920" actId="20577"/>
          <ac:spMkLst>
            <pc:docMk/>
            <pc:sldMk cId="2227443699" sldId="2134096502"/>
            <ac:spMk id="8" creationId="{E91E9B51-7A44-4BE8-8647-CD0AFA0A3E47}"/>
          </ac:spMkLst>
        </pc:spChg>
        <pc:spChg chg="mod">
          <ac:chgData name="Tarango, Joseph D" userId="2cab5065-d7f8-4516-a0ea-6ac181b404cc" providerId="ADAL" clId="{DFAEEEB8-E0B9-4162-A7EB-218ECCD03FE3}" dt="2021-06-12T05:10:54.273" v="865" actId="20577"/>
          <ac:spMkLst>
            <pc:docMk/>
            <pc:sldMk cId="2227443699" sldId="2134096502"/>
            <ac:spMk id="10" creationId="{FA4D16B8-5E0B-46AC-8A5F-C2EC7A3A2CB5}"/>
          </ac:spMkLst>
        </pc:spChg>
        <pc:picChg chg="mod">
          <ac:chgData name="Tarango, Joseph D" userId="2cab5065-d7f8-4516-a0ea-6ac181b404cc" providerId="ADAL" clId="{DFAEEEB8-E0B9-4162-A7EB-218ECCD03FE3}" dt="2021-06-15T17:29:16.034" v="2785" actId="1036"/>
          <ac:picMkLst>
            <pc:docMk/>
            <pc:sldMk cId="2227443699" sldId="2134096502"/>
            <ac:picMk id="3" creationId="{80C3CB39-5098-490A-ACE3-8A5A8F5EC584}"/>
          </ac:picMkLst>
        </pc:picChg>
        <pc:picChg chg="add mod modCrop">
          <ac:chgData name="Tarango, Joseph D" userId="2cab5065-d7f8-4516-a0ea-6ac181b404cc" providerId="ADAL" clId="{DFAEEEB8-E0B9-4162-A7EB-218ECCD03FE3}" dt="2021-06-15T17:45:13.594" v="3180" actId="1076"/>
          <ac:picMkLst>
            <pc:docMk/>
            <pc:sldMk cId="2227443699" sldId="2134096502"/>
            <ac:picMk id="4" creationId="{B21EE6AD-E1C8-41DD-91EB-1894B349B66E}"/>
          </ac:picMkLst>
        </pc:picChg>
      </pc:sldChg>
      <pc:sldChg chg="addSp delSp modSp mod modNotesTx">
        <pc:chgData name="Tarango, Joseph D" userId="2cab5065-d7f8-4516-a0ea-6ac181b404cc" providerId="ADAL" clId="{DFAEEEB8-E0B9-4162-A7EB-218ECCD03FE3}" dt="2021-06-17T07:37:47.343" v="9338" actId="20577"/>
        <pc:sldMkLst>
          <pc:docMk/>
          <pc:sldMk cId="2792333283" sldId="2134096503"/>
        </pc:sldMkLst>
        <pc:spChg chg="mod">
          <ac:chgData name="Tarango, Joseph D" userId="2cab5065-d7f8-4516-a0ea-6ac181b404cc" providerId="ADAL" clId="{DFAEEEB8-E0B9-4162-A7EB-218ECCD03FE3}" dt="2021-06-15T17:45:23.843" v="3186" actId="20577"/>
          <ac:spMkLst>
            <pc:docMk/>
            <pc:sldMk cId="2792333283" sldId="2134096503"/>
            <ac:spMk id="2" creationId="{C37F1E6A-DFDA-4E59-930C-0CDDCF51BF6A}"/>
          </ac:spMkLst>
        </pc:spChg>
        <pc:spChg chg="mod">
          <ac:chgData name="Tarango, Joseph D" userId="2cab5065-d7f8-4516-a0ea-6ac181b404cc" providerId="ADAL" clId="{DFAEEEB8-E0B9-4162-A7EB-218ECCD03FE3}" dt="2021-06-15T17:48:06.353" v="3229" actId="20577"/>
          <ac:spMkLst>
            <pc:docMk/>
            <pc:sldMk cId="2792333283" sldId="2134096503"/>
            <ac:spMk id="6" creationId="{D92821E8-D85D-46BB-B6C2-4DF38F96201B}"/>
          </ac:spMkLst>
        </pc:spChg>
        <pc:picChg chg="add del">
          <ac:chgData name="Tarango, Joseph D" userId="2cab5065-d7f8-4516-a0ea-6ac181b404cc" providerId="ADAL" clId="{DFAEEEB8-E0B9-4162-A7EB-218ECCD03FE3}" dt="2021-06-15T17:35:10.328" v="2973"/>
          <ac:picMkLst>
            <pc:docMk/>
            <pc:sldMk cId="2792333283" sldId="2134096503"/>
            <ac:picMk id="3" creationId="{80BD5244-85AA-4EC5-92F7-0E45A58AE4EA}"/>
          </ac:picMkLst>
        </pc:picChg>
        <pc:picChg chg="del mod">
          <ac:chgData name="Tarango, Joseph D" userId="2cab5065-d7f8-4516-a0ea-6ac181b404cc" providerId="ADAL" clId="{DFAEEEB8-E0B9-4162-A7EB-218ECCD03FE3}" dt="2021-06-15T17:36:51.472" v="2982" actId="478"/>
          <ac:picMkLst>
            <pc:docMk/>
            <pc:sldMk cId="2792333283" sldId="2134096503"/>
            <ac:picMk id="4" creationId="{55F5C7C2-E5DE-4D9B-9100-A3565C29C9A5}"/>
          </ac:picMkLst>
        </pc:picChg>
        <pc:picChg chg="add mod modCrop">
          <ac:chgData name="Tarango, Joseph D" userId="2cab5065-d7f8-4516-a0ea-6ac181b404cc" providerId="ADAL" clId="{DFAEEEB8-E0B9-4162-A7EB-218ECCD03FE3}" dt="2021-06-15T17:39:15.117" v="2985" actId="1076"/>
          <ac:picMkLst>
            <pc:docMk/>
            <pc:sldMk cId="2792333283" sldId="2134096503"/>
            <ac:picMk id="5" creationId="{FC30A259-C062-45A7-9263-F5909FAD328D}"/>
          </ac:picMkLst>
        </pc:picChg>
      </pc:sldChg>
      <pc:sldChg chg="modSp mod">
        <pc:chgData name="Tarango, Joseph D" userId="2cab5065-d7f8-4516-a0ea-6ac181b404cc" providerId="ADAL" clId="{DFAEEEB8-E0B9-4162-A7EB-218ECCD03FE3}" dt="2021-06-17T07:42:08.365" v="9368" actId="1076"/>
        <pc:sldMkLst>
          <pc:docMk/>
          <pc:sldMk cId="1861292950" sldId="2134096504"/>
        </pc:sldMkLst>
        <pc:spChg chg="mod">
          <ac:chgData name="Tarango, Joseph D" userId="2cab5065-d7f8-4516-a0ea-6ac181b404cc" providerId="ADAL" clId="{DFAEEEB8-E0B9-4162-A7EB-218ECCD03FE3}" dt="2021-06-16T21:16:47.738" v="6305" actId="20577"/>
          <ac:spMkLst>
            <pc:docMk/>
            <pc:sldMk cId="1861292950" sldId="2134096504"/>
            <ac:spMk id="2" creationId="{C37F1E6A-DFDA-4E59-930C-0CDDCF51BF6A}"/>
          </ac:spMkLst>
        </pc:spChg>
        <pc:spChg chg="mod">
          <ac:chgData name="Tarango, Joseph D" userId="2cab5065-d7f8-4516-a0ea-6ac181b404cc" providerId="ADAL" clId="{DFAEEEB8-E0B9-4162-A7EB-218ECCD03FE3}" dt="2021-06-16T21:25:39.689" v="7058" actId="207"/>
          <ac:spMkLst>
            <pc:docMk/>
            <pc:sldMk cId="1861292950" sldId="2134096504"/>
            <ac:spMk id="6" creationId="{D92821E8-D85D-46BB-B6C2-4DF38F96201B}"/>
          </ac:spMkLst>
        </pc:spChg>
        <pc:spChg chg="mod">
          <ac:chgData name="Tarango, Joseph D" userId="2cab5065-d7f8-4516-a0ea-6ac181b404cc" providerId="ADAL" clId="{DFAEEEB8-E0B9-4162-A7EB-218ECCD03FE3}" dt="2021-06-17T07:42:08.365" v="9368" actId="1076"/>
          <ac:spMkLst>
            <pc:docMk/>
            <pc:sldMk cId="1861292950" sldId="2134096504"/>
            <ac:spMk id="8" creationId="{3424A4DF-5089-4B3F-B8CC-F03C4F1867FF}"/>
          </ac:spMkLst>
        </pc:spChg>
        <pc:spChg chg="mod">
          <ac:chgData name="Tarango, Joseph D" userId="2cab5065-d7f8-4516-a0ea-6ac181b404cc" providerId="ADAL" clId="{DFAEEEB8-E0B9-4162-A7EB-218ECCD03FE3}" dt="2021-06-16T21:17:32.555" v="6316" actId="20577"/>
          <ac:spMkLst>
            <pc:docMk/>
            <pc:sldMk cId="1861292950" sldId="2134096504"/>
            <ac:spMk id="9" creationId="{5DA32E0C-F5FF-4F98-A5B9-3B597787EA26}"/>
          </ac:spMkLst>
        </pc:spChg>
        <pc:grpChg chg="mod">
          <ac:chgData name="Tarango, Joseph D" userId="2cab5065-d7f8-4516-a0ea-6ac181b404cc" providerId="ADAL" clId="{DFAEEEB8-E0B9-4162-A7EB-218ECCD03FE3}" dt="2021-06-17T07:42:02.359" v="9367" actId="1076"/>
          <ac:grpSpMkLst>
            <pc:docMk/>
            <pc:sldMk cId="1861292950" sldId="2134096504"/>
            <ac:grpSpMk id="11" creationId="{0116EB42-13FE-4D3A-A9E1-3664934CF95A}"/>
          </ac:grpSpMkLst>
        </pc:grpChg>
      </pc:sldChg>
      <pc:sldChg chg="add del">
        <pc:chgData name="Tarango, Joseph D" userId="2cab5065-d7f8-4516-a0ea-6ac181b404cc" providerId="ADAL" clId="{DFAEEEB8-E0B9-4162-A7EB-218ECCD03FE3}" dt="2021-06-15T17:11:36.684" v="2346"/>
        <pc:sldMkLst>
          <pc:docMk/>
          <pc:sldMk cId="538438314" sldId="2134096505"/>
        </pc:sldMkLst>
      </pc:sldChg>
      <pc:sldChg chg="addSp delSp modSp add mod ord modNotesTx">
        <pc:chgData name="Tarango, Joseph D" userId="2cab5065-d7f8-4516-a0ea-6ac181b404cc" providerId="ADAL" clId="{DFAEEEB8-E0B9-4162-A7EB-218ECCD03FE3}" dt="2021-06-17T07:42:30.331" v="9385" actId="20577"/>
        <pc:sldMkLst>
          <pc:docMk/>
          <pc:sldMk cId="2650393949" sldId="2134096505"/>
        </pc:sldMkLst>
        <pc:spChg chg="mod">
          <ac:chgData name="Tarango, Joseph D" userId="2cab5065-d7f8-4516-a0ea-6ac181b404cc" providerId="ADAL" clId="{DFAEEEB8-E0B9-4162-A7EB-218ECCD03FE3}" dt="2021-06-15T17:20:15.219" v="2580" actId="20577"/>
          <ac:spMkLst>
            <pc:docMk/>
            <pc:sldMk cId="2650393949" sldId="2134096505"/>
            <ac:spMk id="2" creationId="{C37F1E6A-DFDA-4E59-930C-0CDDCF51BF6A}"/>
          </ac:spMkLst>
        </pc:spChg>
        <pc:spChg chg="mod">
          <ac:chgData name="Tarango, Joseph D" userId="2cab5065-d7f8-4516-a0ea-6ac181b404cc" providerId="ADAL" clId="{DFAEEEB8-E0B9-4162-A7EB-218ECCD03FE3}" dt="2021-06-16T21:18:13.599" v="6317" actId="20577"/>
          <ac:spMkLst>
            <pc:docMk/>
            <pc:sldMk cId="2650393949" sldId="2134096505"/>
            <ac:spMk id="6" creationId="{D92821E8-D85D-46BB-B6C2-4DF38F96201B}"/>
          </ac:spMkLst>
        </pc:spChg>
        <pc:picChg chg="del">
          <ac:chgData name="Tarango, Joseph D" userId="2cab5065-d7f8-4516-a0ea-6ac181b404cc" providerId="ADAL" clId="{DFAEEEB8-E0B9-4162-A7EB-218ECCD03FE3}" dt="2021-06-15T17:13:48.059" v="2357" actId="478"/>
          <ac:picMkLst>
            <pc:docMk/>
            <pc:sldMk cId="2650393949" sldId="2134096505"/>
            <ac:picMk id="3" creationId="{80C3CB39-5098-490A-ACE3-8A5A8F5EC584}"/>
          </ac:picMkLst>
        </pc:picChg>
        <pc:picChg chg="del mod">
          <ac:chgData name="Tarango, Joseph D" userId="2cab5065-d7f8-4516-a0ea-6ac181b404cc" providerId="ADAL" clId="{DFAEEEB8-E0B9-4162-A7EB-218ECCD03FE3}" dt="2021-06-15T17:30:54.336" v="2928" actId="478"/>
          <ac:picMkLst>
            <pc:docMk/>
            <pc:sldMk cId="2650393949" sldId="2134096505"/>
            <ac:picMk id="4" creationId="{B21EE6AD-E1C8-41DD-91EB-1894B349B66E}"/>
          </ac:picMkLst>
        </pc:picChg>
        <pc:picChg chg="add mod">
          <ac:chgData name="Tarango, Joseph D" userId="2cab5065-d7f8-4516-a0ea-6ac181b404cc" providerId="ADAL" clId="{DFAEEEB8-E0B9-4162-A7EB-218ECCD03FE3}" dt="2021-06-15T17:32:07.358" v="2943" actId="1076"/>
          <ac:picMkLst>
            <pc:docMk/>
            <pc:sldMk cId="2650393949" sldId="2134096505"/>
            <ac:picMk id="5" creationId="{2359D311-EE2A-4D8C-8F99-1FD772E40021}"/>
          </ac:picMkLst>
        </pc:picChg>
      </pc:sldChg>
      <pc:sldChg chg="addSp delSp modSp add mod modNotesTx">
        <pc:chgData name="Tarango, Joseph D" userId="2cab5065-d7f8-4516-a0ea-6ac181b404cc" providerId="ADAL" clId="{DFAEEEB8-E0B9-4162-A7EB-218ECCD03FE3}" dt="2021-06-17T20:11:44.491" v="10757" actId="11"/>
        <pc:sldMkLst>
          <pc:docMk/>
          <pc:sldMk cId="2355088620" sldId="2134096506"/>
        </pc:sldMkLst>
        <pc:spChg chg="mod">
          <ac:chgData name="Tarango, Joseph D" userId="2cab5065-d7f8-4516-a0ea-6ac181b404cc" providerId="ADAL" clId="{DFAEEEB8-E0B9-4162-A7EB-218ECCD03FE3}" dt="2021-06-15T17:45:54.794" v="3203" actId="20577"/>
          <ac:spMkLst>
            <pc:docMk/>
            <pc:sldMk cId="2355088620" sldId="2134096506"/>
            <ac:spMk id="2" creationId="{C37F1E6A-DFDA-4E59-930C-0CDDCF51BF6A}"/>
          </ac:spMkLst>
        </pc:spChg>
        <pc:spChg chg="add del mod">
          <ac:chgData name="Tarango, Joseph D" userId="2cab5065-d7f8-4516-a0ea-6ac181b404cc" providerId="ADAL" clId="{DFAEEEB8-E0B9-4162-A7EB-218ECCD03FE3}" dt="2021-06-15T17:51:48.019" v="3378"/>
          <ac:spMkLst>
            <pc:docMk/>
            <pc:sldMk cId="2355088620" sldId="2134096506"/>
            <ac:spMk id="4" creationId="{EDF2811D-D1EB-4D43-BCD7-769D2C4CD200}"/>
          </ac:spMkLst>
        </pc:spChg>
        <pc:spChg chg="add del mod">
          <ac:chgData name="Tarango, Joseph D" userId="2cab5065-d7f8-4516-a0ea-6ac181b404cc" providerId="ADAL" clId="{DFAEEEB8-E0B9-4162-A7EB-218ECCD03FE3}" dt="2021-06-17T20:08:11.322" v="10738" actId="11"/>
          <ac:spMkLst>
            <pc:docMk/>
            <pc:sldMk cId="2355088620" sldId="2134096506"/>
            <ac:spMk id="6" creationId="{D92821E8-D85D-46BB-B6C2-4DF38F96201B}"/>
          </ac:spMkLst>
        </pc:spChg>
        <pc:spChg chg="add mod">
          <ac:chgData name="Tarango, Joseph D" userId="2cab5065-d7f8-4516-a0ea-6ac181b404cc" providerId="ADAL" clId="{DFAEEEB8-E0B9-4162-A7EB-218ECCD03FE3}" dt="2021-06-17T20:11:44.491" v="10757" actId="11"/>
          <ac:spMkLst>
            <pc:docMk/>
            <pc:sldMk cId="2355088620" sldId="2134096506"/>
            <ac:spMk id="8" creationId="{D3F62C9D-EB0F-49BB-ABDE-E1C0FD62F01D}"/>
          </ac:spMkLst>
        </pc:spChg>
        <pc:spChg chg="add del mod">
          <ac:chgData name="Tarango, Joseph D" userId="2cab5065-d7f8-4516-a0ea-6ac181b404cc" providerId="ADAL" clId="{DFAEEEB8-E0B9-4162-A7EB-218ECCD03FE3}" dt="2021-06-15T17:58:41.672" v="3871" actId="478"/>
          <ac:spMkLst>
            <pc:docMk/>
            <pc:sldMk cId="2355088620" sldId="2134096506"/>
            <ac:spMk id="9" creationId="{72CAB9C8-2B03-417A-9897-9E9141A2C5F3}"/>
          </ac:spMkLst>
        </pc:spChg>
        <pc:picChg chg="add del mod modCrop">
          <ac:chgData name="Tarango, Joseph D" userId="2cab5065-d7f8-4516-a0ea-6ac181b404cc" providerId="ADAL" clId="{DFAEEEB8-E0B9-4162-A7EB-218ECCD03FE3}" dt="2021-06-15T17:52:11.769" v="3387" actId="478"/>
          <ac:picMkLst>
            <pc:docMk/>
            <pc:sldMk cId="2355088620" sldId="2134096506"/>
            <ac:picMk id="3" creationId="{53F2E21B-5ED3-4502-8F3C-7863ED7884F3}"/>
          </ac:picMkLst>
        </pc:picChg>
        <pc:picChg chg="del">
          <ac:chgData name="Tarango, Joseph D" userId="2cab5065-d7f8-4516-a0ea-6ac181b404cc" providerId="ADAL" clId="{DFAEEEB8-E0B9-4162-A7EB-218ECCD03FE3}" dt="2021-06-15T17:46:55.723" v="3204" actId="478"/>
          <ac:picMkLst>
            <pc:docMk/>
            <pc:sldMk cId="2355088620" sldId="2134096506"/>
            <ac:picMk id="5" creationId="{FC30A259-C062-45A7-9263-F5909FAD328D}"/>
          </ac:picMkLst>
        </pc:picChg>
      </pc:sldChg>
      <pc:sldChg chg="addSp delSp modSp add mod">
        <pc:chgData name="Tarango, Joseph D" userId="2cab5065-d7f8-4516-a0ea-6ac181b404cc" providerId="ADAL" clId="{DFAEEEB8-E0B9-4162-A7EB-218ECCD03FE3}" dt="2021-06-17T07:45:17.173" v="9445" actId="14100"/>
        <pc:sldMkLst>
          <pc:docMk/>
          <pc:sldMk cId="2416425634" sldId="2134096507"/>
        </pc:sldMkLst>
        <pc:spChg chg="del">
          <ac:chgData name="Tarango, Joseph D" userId="2cab5065-d7f8-4516-a0ea-6ac181b404cc" providerId="ADAL" clId="{DFAEEEB8-E0B9-4162-A7EB-218ECCD03FE3}" dt="2021-06-15T18:26:34.704" v="4799" actId="478"/>
          <ac:spMkLst>
            <pc:docMk/>
            <pc:sldMk cId="2416425634" sldId="2134096507"/>
            <ac:spMk id="3" creationId="{766E37FF-2A98-4BE6-9ABE-58986C62493E}"/>
          </ac:spMkLst>
        </pc:spChg>
        <pc:spChg chg="mod">
          <ac:chgData name="Tarango, Joseph D" userId="2cab5065-d7f8-4516-a0ea-6ac181b404cc" providerId="ADAL" clId="{DFAEEEB8-E0B9-4162-A7EB-218ECCD03FE3}" dt="2021-06-17T07:45:17.173" v="9445" actId="14100"/>
          <ac:spMkLst>
            <pc:docMk/>
            <pc:sldMk cId="2416425634" sldId="2134096507"/>
            <ac:spMk id="5" creationId="{53E24799-A819-4D98-A779-CB2D5CAB31BA}"/>
          </ac:spMkLst>
        </pc:spChg>
        <pc:spChg chg="add del mod">
          <ac:chgData name="Tarango, Joseph D" userId="2cab5065-d7f8-4516-a0ea-6ac181b404cc" providerId="ADAL" clId="{DFAEEEB8-E0B9-4162-A7EB-218ECCD03FE3}" dt="2021-06-15T18:26:37.132" v="4800" actId="478"/>
          <ac:spMkLst>
            <pc:docMk/>
            <pc:sldMk cId="2416425634" sldId="2134096507"/>
            <ac:spMk id="7" creationId="{7A55414C-693F-4C6D-BAA1-DF4D7A4F68EE}"/>
          </ac:spMkLst>
        </pc:spChg>
        <pc:spChg chg="mod">
          <ac:chgData name="Tarango, Joseph D" userId="2cab5065-d7f8-4516-a0ea-6ac181b404cc" providerId="ADAL" clId="{DFAEEEB8-E0B9-4162-A7EB-218ECCD03FE3}" dt="2021-06-15T18:36:36.337" v="5278" actId="20577"/>
          <ac:spMkLst>
            <pc:docMk/>
            <pc:sldMk cId="2416425634" sldId="2134096507"/>
            <ac:spMk id="8" creationId="{BFE25194-9473-43B9-908D-C97456A46F1B}"/>
          </ac:spMkLst>
        </pc:spChg>
        <pc:spChg chg="del">
          <ac:chgData name="Tarango, Joseph D" userId="2cab5065-d7f8-4516-a0ea-6ac181b404cc" providerId="ADAL" clId="{DFAEEEB8-E0B9-4162-A7EB-218ECCD03FE3}" dt="2021-06-15T18:26:48.090" v="4803" actId="478"/>
          <ac:spMkLst>
            <pc:docMk/>
            <pc:sldMk cId="2416425634" sldId="2134096507"/>
            <ac:spMk id="10" creationId="{3DCC348B-A65F-4966-BDBF-3A9222827AE4}"/>
          </ac:spMkLst>
        </pc:spChg>
        <pc:spChg chg="del">
          <ac:chgData name="Tarango, Joseph D" userId="2cab5065-d7f8-4516-a0ea-6ac181b404cc" providerId="ADAL" clId="{DFAEEEB8-E0B9-4162-A7EB-218ECCD03FE3}" dt="2021-06-15T18:26:46.680" v="4802" actId="478"/>
          <ac:spMkLst>
            <pc:docMk/>
            <pc:sldMk cId="2416425634" sldId="2134096507"/>
            <ac:spMk id="11" creationId="{A7CF0B01-704D-4722-811D-931F4ECF92AB}"/>
          </ac:spMkLst>
        </pc:spChg>
        <pc:spChg chg="del mod">
          <ac:chgData name="Tarango, Joseph D" userId="2cab5065-d7f8-4516-a0ea-6ac181b404cc" providerId="ADAL" clId="{DFAEEEB8-E0B9-4162-A7EB-218ECCD03FE3}" dt="2021-06-15T18:29:12.241" v="5070" actId="478"/>
          <ac:spMkLst>
            <pc:docMk/>
            <pc:sldMk cId="2416425634" sldId="2134096507"/>
            <ac:spMk id="12" creationId="{12C30F36-03E8-4E67-BEEB-E9CE965B2FF9}"/>
          </ac:spMkLst>
        </pc:spChg>
        <pc:spChg chg="del">
          <ac:chgData name="Tarango, Joseph D" userId="2cab5065-d7f8-4516-a0ea-6ac181b404cc" providerId="ADAL" clId="{DFAEEEB8-E0B9-4162-A7EB-218ECCD03FE3}" dt="2021-06-15T18:26:39.266" v="4801" actId="478"/>
          <ac:spMkLst>
            <pc:docMk/>
            <pc:sldMk cId="2416425634" sldId="2134096507"/>
            <ac:spMk id="13" creationId="{BA77DA5F-1364-4F14-9829-0B1FAAEB1587}"/>
          </ac:spMkLst>
        </pc:spChg>
      </pc:sldChg>
      <pc:sldChg chg="addSp delSp modSp new del mod">
        <pc:chgData name="Tarango, Joseph D" userId="2cab5065-d7f8-4516-a0ea-6ac181b404cc" providerId="ADAL" clId="{DFAEEEB8-E0B9-4162-A7EB-218ECCD03FE3}" dt="2021-06-16T21:33:54.959" v="7111" actId="47"/>
        <pc:sldMkLst>
          <pc:docMk/>
          <pc:sldMk cId="1909744942" sldId="2134096508"/>
        </pc:sldMkLst>
        <pc:spChg chg="add del">
          <ac:chgData name="Tarango, Joseph D" userId="2cab5065-d7f8-4516-a0ea-6ac181b404cc" providerId="ADAL" clId="{DFAEEEB8-E0B9-4162-A7EB-218ECCD03FE3}" dt="2021-06-16T21:33:28.563" v="7108" actId="478"/>
          <ac:spMkLst>
            <pc:docMk/>
            <pc:sldMk cId="1909744942" sldId="2134096508"/>
            <ac:spMk id="2" creationId="{0861C461-AC60-4062-BD26-26C91C2FF344}"/>
          </ac:spMkLst>
        </pc:spChg>
        <pc:spChg chg="del">
          <ac:chgData name="Tarango, Joseph D" userId="2cab5065-d7f8-4516-a0ea-6ac181b404cc" providerId="ADAL" clId="{DFAEEEB8-E0B9-4162-A7EB-218ECCD03FE3}" dt="2021-06-16T21:33:21.980" v="7105"/>
          <ac:spMkLst>
            <pc:docMk/>
            <pc:sldMk cId="1909744942" sldId="2134096508"/>
            <ac:spMk id="3" creationId="{E99BE378-D29E-4903-9139-7CE75F78B80B}"/>
          </ac:spMkLst>
        </pc:spChg>
        <pc:spChg chg="add mod">
          <ac:chgData name="Tarango, Joseph D" userId="2cab5065-d7f8-4516-a0ea-6ac181b404cc" providerId="ADAL" clId="{DFAEEEB8-E0B9-4162-A7EB-218ECCD03FE3}" dt="2021-06-16T21:33:24.839" v="7106" actId="478"/>
          <ac:spMkLst>
            <pc:docMk/>
            <pc:sldMk cId="1909744942" sldId="2134096508"/>
            <ac:spMk id="7" creationId="{471E9CFD-C1B3-4574-A70E-5CE8090D9F3A}"/>
          </ac:spMkLst>
        </pc:spChg>
        <pc:picChg chg="add del mod">
          <ac:chgData name="Tarango, Joseph D" userId="2cab5065-d7f8-4516-a0ea-6ac181b404cc" providerId="ADAL" clId="{DFAEEEB8-E0B9-4162-A7EB-218ECCD03FE3}" dt="2021-06-16T21:33:24.839" v="7106" actId="478"/>
          <ac:picMkLst>
            <pc:docMk/>
            <pc:sldMk cId="1909744942" sldId="2134096508"/>
            <ac:picMk id="5" creationId="{C5E1ECAE-2B74-469B-BFDB-32B60B148A10}"/>
          </ac:picMkLst>
        </pc:picChg>
        <pc:picChg chg="add">
          <ac:chgData name="Tarango, Joseph D" userId="2cab5065-d7f8-4516-a0ea-6ac181b404cc" providerId="ADAL" clId="{DFAEEEB8-E0B9-4162-A7EB-218ECCD03FE3}" dt="2021-06-16T21:33:38.119" v="7109"/>
          <ac:picMkLst>
            <pc:docMk/>
            <pc:sldMk cId="1909744942" sldId="2134096508"/>
            <ac:picMk id="8" creationId="{B0E84163-790A-45D6-8CBF-16BA7B0CD593}"/>
          </ac:picMkLst>
        </pc:picChg>
      </pc:sldChg>
      <pc:sldChg chg="modSp add mod">
        <pc:chgData name="Tarango, Joseph D" userId="2cab5065-d7f8-4516-a0ea-6ac181b404cc" providerId="ADAL" clId="{DFAEEEB8-E0B9-4162-A7EB-218ECCD03FE3}" dt="2021-06-16T22:07:04.049" v="7432" actId="20577"/>
        <pc:sldMkLst>
          <pc:docMk/>
          <pc:sldMk cId="3657593374" sldId="2134096508"/>
        </pc:sldMkLst>
        <pc:spChg chg="mod">
          <ac:chgData name="Tarango, Joseph D" userId="2cab5065-d7f8-4516-a0ea-6ac181b404cc" providerId="ADAL" clId="{DFAEEEB8-E0B9-4162-A7EB-218ECCD03FE3}" dt="2021-06-16T21:36:08.377" v="7134" actId="6549"/>
          <ac:spMkLst>
            <pc:docMk/>
            <pc:sldMk cId="3657593374" sldId="2134096508"/>
            <ac:spMk id="3" creationId="{1F343EF1-4E21-4A66-B9C9-E54FA76E1F82}"/>
          </ac:spMkLst>
        </pc:spChg>
        <pc:spChg chg="mod">
          <ac:chgData name="Tarango, Joseph D" userId="2cab5065-d7f8-4516-a0ea-6ac181b404cc" providerId="ADAL" clId="{DFAEEEB8-E0B9-4162-A7EB-218ECCD03FE3}" dt="2021-06-16T22:07:04.049" v="7432" actId="20577"/>
          <ac:spMkLst>
            <pc:docMk/>
            <pc:sldMk cId="3657593374" sldId="2134096508"/>
            <ac:spMk id="5" creationId="{679F4BE2-8E4A-4003-B816-9E34781F7E88}"/>
          </ac:spMkLst>
        </pc:spChg>
      </pc:sldChg>
      <pc:sldChg chg="addSp delSp modSp new mod">
        <pc:chgData name="Tarango, Joseph D" userId="2cab5065-d7f8-4516-a0ea-6ac181b404cc" providerId="ADAL" clId="{DFAEEEB8-E0B9-4162-A7EB-218ECCD03FE3}" dt="2021-06-16T22:07:49.345" v="7437" actId="16959"/>
        <pc:sldMkLst>
          <pc:docMk/>
          <pc:sldMk cId="2286621492" sldId="2134096509"/>
        </pc:sldMkLst>
        <pc:spChg chg="mod">
          <ac:chgData name="Tarango, Joseph D" userId="2cab5065-d7f8-4516-a0ea-6ac181b404cc" providerId="ADAL" clId="{DFAEEEB8-E0B9-4162-A7EB-218ECCD03FE3}" dt="2021-06-16T21:47:20.315" v="7305" actId="108"/>
          <ac:spMkLst>
            <pc:docMk/>
            <pc:sldMk cId="2286621492" sldId="2134096509"/>
            <ac:spMk id="2" creationId="{C810A235-A5AF-4266-A4FD-00D6598F61E3}"/>
          </ac:spMkLst>
        </pc:spChg>
        <pc:spChg chg="add del mod">
          <ac:chgData name="Tarango, Joseph D" userId="2cab5065-d7f8-4516-a0ea-6ac181b404cc" providerId="ADAL" clId="{DFAEEEB8-E0B9-4162-A7EB-218ECCD03FE3}" dt="2021-06-16T21:45:19.347" v="7234" actId="478"/>
          <ac:spMkLst>
            <pc:docMk/>
            <pc:sldMk cId="2286621492" sldId="2134096509"/>
            <ac:spMk id="3" creationId="{D42F0793-7162-471E-BC29-342B1DEDD306}"/>
          </ac:spMkLst>
        </pc:spChg>
        <pc:spChg chg="add mod">
          <ac:chgData name="Tarango, Joseph D" userId="2cab5065-d7f8-4516-a0ea-6ac181b404cc" providerId="ADAL" clId="{DFAEEEB8-E0B9-4162-A7EB-218ECCD03FE3}" dt="2021-06-16T21:45:12.230" v="7231"/>
          <ac:spMkLst>
            <pc:docMk/>
            <pc:sldMk cId="2286621492" sldId="2134096509"/>
            <ac:spMk id="4" creationId="{BD814CDB-6BC5-49EE-AF9F-F0DC434A9458}"/>
          </ac:spMkLst>
        </pc:spChg>
        <pc:spChg chg="add mod">
          <ac:chgData name="Tarango, Joseph D" userId="2cab5065-d7f8-4516-a0ea-6ac181b404cc" providerId="ADAL" clId="{DFAEEEB8-E0B9-4162-A7EB-218ECCD03FE3}" dt="2021-06-16T22:07:49.345" v="7437" actId="16959"/>
          <ac:spMkLst>
            <pc:docMk/>
            <pc:sldMk cId="2286621492" sldId="2134096509"/>
            <ac:spMk id="5" creationId="{DC69F37E-FDBC-409C-8310-104650797BE6}"/>
          </ac:spMkLst>
        </pc:spChg>
        <pc:spChg chg="mod">
          <ac:chgData name="Tarango, Joseph D" userId="2cab5065-d7f8-4516-a0ea-6ac181b404cc" providerId="ADAL" clId="{DFAEEEB8-E0B9-4162-A7EB-218ECCD03FE3}" dt="2021-06-16T21:45:12.230" v="7231"/>
          <ac:spMkLst>
            <pc:docMk/>
            <pc:sldMk cId="2286621492" sldId="2134096509"/>
            <ac:spMk id="7" creationId="{6C646905-EF98-4744-BB55-A5FC4199FC7C}"/>
          </ac:spMkLst>
        </pc:spChg>
        <pc:spChg chg="mod">
          <ac:chgData name="Tarango, Joseph D" userId="2cab5065-d7f8-4516-a0ea-6ac181b404cc" providerId="ADAL" clId="{DFAEEEB8-E0B9-4162-A7EB-218ECCD03FE3}" dt="2021-06-16T21:45:12.230" v="7231"/>
          <ac:spMkLst>
            <pc:docMk/>
            <pc:sldMk cId="2286621492" sldId="2134096509"/>
            <ac:spMk id="11" creationId="{9C0B0641-2EE9-4C5B-AD5C-16F7513B5AF1}"/>
          </ac:spMkLst>
        </pc:spChg>
        <pc:spChg chg="mod">
          <ac:chgData name="Tarango, Joseph D" userId="2cab5065-d7f8-4516-a0ea-6ac181b404cc" providerId="ADAL" clId="{DFAEEEB8-E0B9-4162-A7EB-218ECCD03FE3}" dt="2021-06-16T21:45:12.230" v="7231"/>
          <ac:spMkLst>
            <pc:docMk/>
            <pc:sldMk cId="2286621492" sldId="2134096509"/>
            <ac:spMk id="13" creationId="{AE45256A-58C3-43A6-9C1A-8B5A448D24EB}"/>
          </ac:spMkLst>
        </pc:spChg>
        <pc:spChg chg="mod">
          <ac:chgData name="Tarango, Joseph D" userId="2cab5065-d7f8-4516-a0ea-6ac181b404cc" providerId="ADAL" clId="{DFAEEEB8-E0B9-4162-A7EB-218ECCD03FE3}" dt="2021-06-16T21:45:12.230" v="7231"/>
          <ac:spMkLst>
            <pc:docMk/>
            <pc:sldMk cId="2286621492" sldId="2134096509"/>
            <ac:spMk id="14" creationId="{5D25C3A4-BC76-4B45-A40A-426B536743F3}"/>
          </ac:spMkLst>
        </pc:spChg>
        <pc:spChg chg="mod">
          <ac:chgData name="Tarango, Joseph D" userId="2cab5065-d7f8-4516-a0ea-6ac181b404cc" providerId="ADAL" clId="{DFAEEEB8-E0B9-4162-A7EB-218ECCD03FE3}" dt="2021-06-16T21:45:12.230" v="7231"/>
          <ac:spMkLst>
            <pc:docMk/>
            <pc:sldMk cId="2286621492" sldId="2134096509"/>
            <ac:spMk id="16" creationId="{51B93A77-549F-4D0F-AB51-F30F9E9F5EDE}"/>
          </ac:spMkLst>
        </pc:spChg>
        <pc:spChg chg="mod">
          <ac:chgData name="Tarango, Joseph D" userId="2cab5065-d7f8-4516-a0ea-6ac181b404cc" providerId="ADAL" clId="{DFAEEEB8-E0B9-4162-A7EB-218ECCD03FE3}" dt="2021-06-16T21:45:12.230" v="7231"/>
          <ac:spMkLst>
            <pc:docMk/>
            <pc:sldMk cId="2286621492" sldId="2134096509"/>
            <ac:spMk id="17" creationId="{567BFE97-63CE-4E54-81F6-3774F7FBE58E}"/>
          </ac:spMkLst>
        </pc:spChg>
        <pc:spChg chg="mod">
          <ac:chgData name="Tarango, Joseph D" userId="2cab5065-d7f8-4516-a0ea-6ac181b404cc" providerId="ADAL" clId="{DFAEEEB8-E0B9-4162-A7EB-218ECCD03FE3}" dt="2021-06-16T21:45:12.230" v="7231"/>
          <ac:spMkLst>
            <pc:docMk/>
            <pc:sldMk cId="2286621492" sldId="2134096509"/>
            <ac:spMk id="18" creationId="{D9645124-F95D-41DD-B68B-A718CA8B97A5}"/>
          </ac:spMkLst>
        </pc:spChg>
        <pc:grpChg chg="add mod">
          <ac:chgData name="Tarango, Joseph D" userId="2cab5065-d7f8-4516-a0ea-6ac181b404cc" providerId="ADAL" clId="{DFAEEEB8-E0B9-4162-A7EB-218ECCD03FE3}" dt="2021-06-16T21:45:12.230" v="7231"/>
          <ac:grpSpMkLst>
            <pc:docMk/>
            <pc:sldMk cId="2286621492" sldId="2134096509"/>
            <ac:grpSpMk id="6" creationId="{A99401FF-F7D8-439A-8093-D7CE3DB7F5D9}"/>
          </ac:grpSpMkLst>
        </pc:grpChg>
        <pc:picChg chg="mod">
          <ac:chgData name="Tarango, Joseph D" userId="2cab5065-d7f8-4516-a0ea-6ac181b404cc" providerId="ADAL" clId="{DFAEEEB8-E0B9-4162-A7EB-218ECCD03FE3}" dt="2021-06-16T21:45:12.230" v="7231"/>
          <ac:picMkLst>
            <pc:docMk/>
            <pc:sldMk cId="2286621492" sldId="2134096509"/>
            <ac:picMk id="8" creationId="{FCA8222F-48A0-4256-862F-FDAD19AC18A2}"/>
          </ac:picMkLst>
        </pc:picChg>
        <pc:picChg chg="mod">
          <ac:chgData name="Tarango, Joseph D" userId="2cab5065-d7f8-4516-a0ea-6ac181b404cc" providerId="ADAL" clId="{DFAEEEB8-E0B9-4162-A7EB-218ECCD03FE3}" dt="2021-06-16T21:45:12.230" v="7231"/>
          <ac:picMkLst>
            <pc:docMk/>
            <pc:sldMk cId="2286621492" sldId="2134096509"/>
            <ac:picMk id="9" creationId="{C9C24AC7-F0AD-440C-80E1-7DC99F8FC53F}"/>
          </ac:picMkLst>
        </pc:picChg>
        <pc:picChg chg="mod">
          <ac:chgData name="Tarango, Joseph D" userId="2cab5065-d7f8-4516-a0ea-6ac181b404cc" providerId="ADAL" clId="{DFAEEEB8-E0B9-4162-A7EB-218ECCD03FE3}" dt="2021-06-16T21:45:12.230" v="7231"/>
          <ac:picMkLst>
            <pc:docMk/>
            <pc:sldMk cId="2286621492" sldId="2134096509"/>
            <ac:picMk id="10" creationId="{C8505032-DE04-4E6A-8A6B-D44D21F6566B}"/>
          </ac:picMkLst>
        </pc:picChg>
        <pc:picChg chg="mod">
          <ac:chgData name="Tarango, Joseph D" userId="2cab5065-d7f8-4516-a0ea-6ac181b404cc" providerId="ADAL" clId="{DFAEEEB8-E0B9-4162-A7EB-218ECCD03FE3}" dt="2021-06-16T21:45:12.230" v="7231"/>
          <ac:picMkLst>
            <pc:docMk/>
            <pc:sldMk cId="2286621492" sldId="2134096509"/>
            <ac:picMk id="12" creationId="{E6B0677B-E66D-40F0-8935-3CB3ACE9106E}"/>
          </ac:picMkLst>
        </pc:picChg>
        <pc:picChg chg="mod">
          <ac:chgData name="Tarango, Joseph D" userId="2cab5065-d7f8-4516-a0ea-6ac181b404cc" providerId="ADAL" clId="{DFAEEEB8-E0B9-4162-A7EB-218ECCD03FE3}" dt="2021-06-16T21:45:12.230" v="7231"/>
          <ac:picMkLst>
            <pc:docMk/>
            <pc:sldMk cId="2286621492" sldId="2134096509"/>
            <ac:picMk id="15" creationId="{8B6C69DA-EC6E-4797-825B-8264BB5E871C}"/>
          </ac:picMkLst>
        </pc:picChg>
      </pc:sldChg>
      <pc:sldChg chg="add">
        <pc:chgData name="Tarango, Joseph D" userId="2cab5065-d7f8-4516-a0ea-6ac181b404cc" providerId="ADAL" clId="{DFAEEEB8-E0B9-4162-A7EB-218ECCD03FE3}" dt="2021-06-16T22:01:24.901" v="7320"/>
        <pc:sldMkLst>
          <pc:docMk/>
          <pc:sldMk cId="1282795805" sldId="2134096510"/>
        </pc:sldMkLst>
      </pc:sldChg>
      <pc:sldChg chg="addSp delSp modSp new mod ord modNotesTx">
        <pc:chgData name="Tarango, Joseph D" userId="2cab5065-d7f8-4516-a0ea-6ac181b404cc" providerId="ADAL" clId="{DFAEEEB8-E0B9-4162-A7EB-218ECCD03FE3}" dt="2021-06-17T08:21:36.317" v="9921" actId="14100"/>
        <pc:sldMkLst>
          <pc:docMk/>
          <pc:sldMk cId="3799684508" sldId="2134096511"/>
        </pc:sldMkLst>
        <pc:spChg chg="mod">
          <ac:chgData name="Tarango, Joseph D" userId="2cab5065-d7f8-4516-a0ea-6ac181b404cc" providerId="ADAL" clId="{DFAEEEB8-E0B9-4162-A7EB-218ECCD03FE3}" dt="2021-06-17T08:21:36.317" v="9921" actId="14100"/>
          <ac:spMkLst>
            <pc:docMk/>
            <pc:sldMk cId="3799684508" sldId="2134096511"/>
            <ac:spMk id="2" creationId="{D87E37CF-B86B-4D3E-B576-9AD2621B5007}"/>
          </ac:spMkLst>
        </pc:spChg>
        <pc:spChg chg="add mod">
          <ac:chgData name="Tarango, Joseph D" userId="2cab5065-d7f8-4516-a0ea-6ac181b404cc" providerId="ADAL" clId="{DFAEEEB8-E0B9-4162-A7EB-218ECCD03FE3}" dt="2021-06-16T22:21:44.897" v="8001" actId="1076"/>
          <ac:spMkLst>
            <pc:docMk/>
            <pc:sldMk cId="3799684508" sldId="2134096511"/>
            <ac:spMk id="3" creationId="{21C0F0B4-5535-4F9C-9EB8-5CE79B96A4EB}"/>
          </ac:spMkLst>
        </pc:spChg>
        <pc:spChg chg="add mod">
          <ac:chgData name="Tarango, Joseph D" userId="2cab5065-d7f8-4516-a0ea-6ac181b404cc" providerId="ADAL" clId="{DFAEEEB8-E0B9-4162-A7EB-218ECCD03FE3}" dt="2021-06-16T22:22:55.550" v="8017" actId="1076"/>
          <ac:spMkLst>
            <pc:docMk/>
            <pc:sldMk cId="3799684508" sldId="2134096511"/>
            <ac:spMk id="5" creationId="{447F88ED-129E-498C-88FF-F5BEA08E4E30}"/>
          </ac:spMkLst>
        </pc:spChg>
        <pc:spChg chg="add mod">
          <ac:chgData name="Tarango, Joseph D" userId="2cab5065-d7f8-4516-a0ea-6ac181b404cc" providerId="ADAL" clId="{DFAEEEB8-E0B9-4162-A7EB-218ECCD03FE3}" dt="2021-06-16T22:21:49.051" v="8002" actId="1076"/>
          <ac:spMkLst>
            <pc:docMk/>
            <pc:sldMk cId="3799684508" sldId="2134096511"/>
            <ac:spMk id="6" creationId="{2D405A79-BB77-48AD-9B15-F15988074263}"/>
          </ac:spMkLst>
        </pc:spChg>
        <pc:spChg chg="add mod">
          <ac:chgData name="Tarango, Joseph D" userId="2cab5065-d7f8-4516-a0ea-6ac181b404cc" providerId="ADAL" clId="{DFAEEEB8-E0B9-4162-A7EB-218ECCD03FE3}" dt="2021-06-16T22:21:21.159" v="7990" actId="255"/>
          <ac:spMkLst>
            <pc:docMk/>
            <pc:sldMk cId="3799684508" sldId="2134096511"/>
            <ac:spMk id="7" creationId="{4BE1B13D-3DA3-4704-98CD-6E8675FB162F}"/>
          </ac:spMkLst>
        </pc:spChg>
        <pc:spChg chg="add mod">
          <ac:chgData name="Tarango, Joseph D" userId="2cab5065-d7f8-4516-a0ea-6ac181b404cc" providerId="ADAL" clId="{DFAEEEB8-E0B9-4162-A7EB-218ECCD03FE3}" dt="2021-06-16T22:22:43.456" v="8015" actId="1076"/>
          <ac:spMkLst>
            <pc:docMk/>
            <pc:sldMk cId="3799684508" sldId="2134096511"/>
            <ac:spMk id="8" creationId="{A0CA2EFA-2E68-4D97-BFF0-25AA0FAD2408}"/>
          </ac:spMkLst>
        </pc:spChg>
        <pc:spChg chg="add mod">
          <ac:chgData name="Tarango, Joseph D" userId="2cab5065-d7f8-4516-a0ea-6ac181b404cc" providerId="ADAL" clId="{DFAEEEB8-E0B9-4162-A7EB-218ECCD03FE3}" dt="2021-06-16T22:22:40.948" v="8014" actId="1076"/>
          <ac:spMkLst>
            <pc:docMk/>
            <pc:sldMk cId="3799684508" sldId="2134096511"/>
            <ac:spMk id="9" creationId="{AD265CAB-6A5D-4148-823E-86664488D319}"/>
          </ac:spMkLst>
        </pc:spChg>
        <pc:spChg chg="add mod">
          <ac:chgData name="Tarango, Joseph D" userId="2cab5065-d7f8-4516-a0ea-6ac181b404cc" providerId="ADAL" clId="{DFAEEEB8-E0B9-4162-A7EB-218ECCD03FE3}" dt="2021-06-16T22:20:44.596" v="7974" actId="1076"/>
          <ac:spMkLst>
            <pc:docMk/>
            <pc:sldMk cId="3799684508" sldId="2134096511"/>
            <ac:spMk id="10" creationId="{610AC454-83D1-4CC8-A9E8-8316811BF7F0}"/>
          </ac:spMkLst>
        </pc:spChg>
        <pc:spChg chg="add mod">
          <ac:chgData name="Tarango, Joseph D" userId="2cab5065-d7f8-4516-a0ea-6ac181b404cc" providerId="ADAL" clId="{DFAEEEB8-E0B9-4162-A7EB-218ECCD03FE3}" dt="2021-06-16T22:22:48.766" v="8016" actId="1076"/>
          <ac:spMkLst>
            <pc:docMk/>
            <pc:sldMk cId="3799684508" sldId="2134096511"/>
            <ac:spMk id="14" creationId="{62458B20-2419-47F1-B244-1436A61D19A7}"/>
          </ac:spMkLst>
        </pc:spChg>
        <pc:spChg chg="add del mod">
          <ac:chgData name="Tarango, Joseph D" userId="2cab5065-d7f8-4516-a0ea-6ac181b404cc" providerId="ADAL" clId="{DFAEEEB8-E0B9-4162-A7EB-218ECCD03FE3}" dt="2021-06-16T22:23:14.556" v="8019"/>
          <ac:spMkLst>
            <pc:docMk/>
            <pc:sldMk cId="3799684508" sldId="2134096511"/>
            <ac:spMk id="17" creationId="{746B5C80-274A-4A6D-9801-BA8FCADFD702}"/>
          </ac:spMkLst>
        </pc:spChg>
        <pc:spChg chg="add mod">
          <ac:chgData name="Tarango, Joseph D" userId="2cab5065-d7f8-4516-a0ea-6ac181b404cc" providerId="ADAL" clId="{DFAEEEB8-E0B9-4162-A7EB-218ECCD03FE3}" dt="2021-06-17T07:24:16.242" v="9217" actId="20577"/>
          <ac:spMkLst>
            <pc:docMk/>
            <pc:sldMk cId="3799684508" sldId="2134096511"/>
            <ac:spMk id="18" creationId="{2291B477-7A5B-4455-8D9B-5A444E9D6F8F}"/>
          </ac:spMkLst>
        </pc:spChg>
        <pc:spChg chg="add mod">
          <ac:chgData name="Tarango, Joseph D" userId="2cab5065-d7f8-4516-a0ea-6ac181b404cc" providerId="ADAL" clId="{DFAEEEB8-E0B9-4162-A7EB-218ECCD03FE3}" dt="2021-06-16T23:40:57.559" v="8876" actId="1038"/>
          <ac:spMkLst>
            <pc:docMk/>
            <pc:sldMk cId="3799684508" sldId="2134096511"/>
            <ac:spMk id="19" creationId="{6672254C-92D5-4D41-A4F3-4CE76033130E}"/>
          </ac:spMkLst>
        </pc:spChg>
        <pc:spChg chg="add del mod">
          <ac:chgData name="Tarango, Joseph D" userId="2cab5065-d7f8-4516-a0ea-6ac181b404cc" providerId="ADAL" clId="{DFAEEEB8-E0B9-4162-A7EB-218ECCD03FE3}" dt="2021-06-16T23:23:30.492" v="8568"/>
          <ac:spMkLst>
            <pc:docMk/>
            <pc:sldMk cId="3799684508" sldId="2134096511"/>
            <ac:spMk id="20" creationId="{46152FC2-209C-4487-B994-D5ABC3466738}"/>
          </ac:spMkLst>
        </pc:spChg>
        <pc:spChg chg="add del mod">
          <ac:chgData name="Tarango, Joseph D" userId="2cab5065-d7f8-4516-a0ea-6ac181b404cc" providerId="ADAL" clId="{DFAEEEB8-E0B9-4162-A7EB-218ECCD03FE3}" dt="2021-06-17T00:03:56.152" v="9079"/>
          <ac:spMkLst>
            <pc:docMk/>
            <pc:sldMk cId="3799684508" sldId="2134096511"/>
            <ac:spMk id="21" creationId="{A9FD1ADB-11B9-4CEB-8ADF-11A64A04363D}"/>
          </ac:spMkLst>
        </pc:spChg>
        <pc:spChg chg="add mod">
          <ac:chgData name="Tarango, Joseph D" userId="2cab5065-d7f8-4516-a0ea-6ac181b404cc" providerId="ADAL" clId="{DFAEEEB8-E0B9-4162-A7EB-218ECCD03FE3}" dt="2021-06-17T00:04:23.067" v="9120" actId="20577"/>
          <ac:spMkLst>
            <pc:docMk/>
            <pc:sldMk cId="3799684508" sldId="2134096511"/>
            <ac:spMk id="22" creationId="{3E551FA1-AB78-4F51-B592-168CCB9EB442}"/>
          </ac:spMkLst>
        </pc:spChg>
        <pc:picChg chg="add del">
          <ac:chgData name="Tarango, Joseph D" userId="2cab5065-d7f8-4516-a0ea-6ac181b404cc" providerId="ADAL" clId="{DFAEEEB8-E0B9-4162-A7EB-218ECCD03FE3}" dt="2021-06-16T22:09:26.506" v="7509"/>
          <ac:picMkLst>
            <pc:docMk/>
            <pc:sldMk cId="3799684508" sldId="2134096511"/>
            <ac:picMk id="4" creationId="{39C58C85-AF58-46F9-A1B2-FBC41805D6AA}"/>
          </ac:picMkLst>
        </pc:picChg>
        <pc:picChg chg="add mod">
          <ac:chgData name="Tarango, Joseph D" userId="2cab5065-d7f8-4516-a0ea-6ac181b404cc" providerId="ADAL" clId="{DFAEEEB8-E0B9-4162-A7EB-218ECCD03FE3}" dt="2021-06-16T22:20:44.596" v="7974" actId="1076"/>
          <ac:picMkLst>
            <pc:docMk/>
            <pc:sldMk cId="3799684508" sldId="2134096511"/>
            <ac:picMk id="12" creationId="{643AE68C-9349-49C9-AF64-D0AF703317A0}"/>
          </ac:picMkLst>
        </pc:picChg>
        <pc:picChg chg="add mod">
          <ac:chgData name="Tarango, Joseph D" userId="2cab5065-d7f8-4516-a0ea-6ac181b404cc" providerId="ADAL" clId="{DFAEEEB8-E0B9-4162-A7EB-218ECCD03FE3}" dt="2021-06-16T22:20:44.596" v="7974" actId="1076"/>
          <ac:picMkLst>
            <pc:docMk/>
            <pc:sldMk cId="3799684508" sldId="2134096511"/>
            <ac:picMk id="13" creationId="{909CDCDA-95B8-4F91-8887-6D170A8A1CC9}"/>
          </ac:picMkLst>
        </pc:picChg>
        <pc:picChg chg="add mod">
          <ac:chgData name="Tarango, Joseph D" userId="2cab5065-d7f8-4516-a0ea-6ac181b404cc" providerId="ADAL" clId="{DFAEEEB8-E0B9-4162-A7EB-218ECCD03FE3}" dt="2021-06-16T22:20:44.596" v="7974" actId="1076"/>
          <ac:picMkLst>
            <pc:docMk/>
            <pc:sldMk cId="3799684508" sldId="2134096511"/>
            <ac:picMk id="15" creationId="{3F13B93D-A207-443F-86E7-D162BBD8DA09}"/>
          </ac:picMkLst>
        </pc:picChg>
        <pc:picChg chg="add mod">
          <ac:chgData name="Tarango, Joseph D" userId="2cab5065-d7f8-4516-a0ea-6ac181b404cc" providerId="ADAL" clId="{DFAEEEB8-E0B9-4162-A7EB-218ECCD03FE3}" dt="2021-06-16T22:20:44.596" v="7974" actId="1076"/>
          <ac:picMkLst>
            <pc:docMk/>
            <pc:sldMk cId="3799684508" sldId="2134096511"/>
            <ac:picMk id="16" creationId="{60601D3D-0B3C-4F89-9B40-DB538244CECC}"/>
          </ac:picMkLst>
        </pc:picChg>
      </pc:sldChg>
      <pc:sldChg chg="addSp delSp modSp add mod ord modNotesTx">
        <pc:chgData name="Tarango, Joseph D" userId="2cab5065-d7f8-4516-a0ea-6ac181b404cc" providerId="ADAL" clId="{DFAEEEB8-E0B9-4162-A7EB-218ECCD03FE3}" dt="2021-06-17T19:48:38.226" v="10370" actId="113"/>
        <pc:sldMkLst>
          <pc:docMk/>
          <pc:sldMk cId="1525674968" sldId="2134096512"/>
        </pc:sldMkLst>
        <pc:spChg chg="mod">
          <ac:chgData name="Tarango, Joseph D" userId="2cab5065-d7f8-4516-a0ea-6ac181b404cc" providerId="ADAL" clId="{DFAEEEB8-E0B9-4162-A7EB-218ECCD03FE3}" dt="2021-06-17T00:03:14.459" v="9072" actId="20577"/>
          <ac:spMkLst>
            <pc:docMk/>
            <pc:sldMk cId="1525674968" sldId="2134096512"/>
            <ac:spMk id="2" creationId="{D87E37CF-B86B-4D3E-B576-9AD2621B5007}"/>
          </ac:spMkLst>
        </pc:spChg>
        <pc:spChg chg="mod">
          <ac:chgData name="Tarango, Joseph D" userId="2cab5065-d7f8-4516-a0ea-6ac181b404cc" providerId="ADAL" clId="{DFAEEEB8-E0B9-4162-A7EB-218ECCD03FE3}" dt="2021-06-17T19:48:38.226" v="10370" actId="113"/>
          <ac:spMkLst>
            <pc:docMk/>
            <pc:sldMk cId="1525674968" sldId="2134096512"/>
            <ac:spMk id="18" creationId="{2291B477-7A5B-4455-8D9B-5A444E9D6F8F}"/>
          </ac:spMkLst>
        </pc:spChg>
        <pc:spChg chg="mod">
          <ac:chgData name="Tarango, Joseph D" userId="2cab5065-d7f8-4516-a0ea-6ac181b404cc" providerId="ADAL" clId="{DFAEEEB8-E0B9-4162-A7EB-218ECCD03FE3}" dt="2021-06-17T08:29:59.870" v="9981" actId="20577"/>
          <ac:spMkLst>
            <pc:docMk/>
            <pc:sldMk cId="1525674968" sldId="2134096512"/>
            <ac:spMk id="19" creationId="{6672254C-92D5-4D41-A4F3-4CE76033130E}"/>
          </ac:spMkLst>
        </pc:spChg>
        <pc:spChg chg="add mod">
          <ac:chgData name="Tarango, Joseph D" userId="2cab5065-d7f8-4516-a0ea-6ac181b404cc" providerId="ADAL" clId="{DFAEEEB8-E0B9-4162-A7EB-218ECCD03FE3}" dt="2021-06-17T00:05:35.747" v="9208" actId="1076"/>
          <ac:spMkLst>
            <pc:docMk/>
            <pc:sldMk cId="1525674968" sldId="2134096512"/>
            <ac:spMk id="20" creationId="{CD2DE201-7A17-4A9A-B400-F7D0CD973CBF}"/>
          </ac:spMkLst>
        </pc:spChg>
        <pc:spChg chg="add mod">
          <ac:chgData name="Tarango, Joseph D" userId="2cab5065-d7f8-4516-a0ea-6ac181b404cc" providerId="ADAL" clId="{DFAEEEB8-E0B9-4162-A7EB-218ECCD03FE3}" dt="2021-06-17T08:27:28.921" v="9957" actId="1076"/>
          <ac:spMkLst>
            <pc:docMk/>
            <pc:sldMk cId="1525674968" sldId="2134096512"/>
            <ac:spMk id="21" creationId="{F3F4A785-25A4-4770-85AC-41F4F2FEDF37}"/>
          </ac:spMkLst>
        </pc:spChg>
        <pc:picChg chg="add del mod">
          <ac:chgData name="Tarango, Joseph D" userId="2cab5065-d7f8-4516-a0ea-6ac181b404cc" providerId="ADAL" clId="{DFAEEEB8-E0B9-4162-A7EB-218ECCD03FE3}" dt="2021-06-17T00:04:34.887" v="9123" actId="478"/>
          <ac:picMkLst>
            <pc:docMk/>
            <pc:sldMk cId="1525674968" sldId="2134096512"/>
            <ac:picMk id="4" creationId="{617D9BE6-F030-4F00-BAD2-722EB1AB6921}"/>
          </ac:picMkLst>
        </pc:picChg>
      </pc:sldChg>
    </pc:docChg>
  </pc:docChgLst>
  <pc:docChgLst>
    <pc:chgData name="Kim, Sungkeun" userId="91a474a1-5667-42ea-b07b-a377ac4c412b" providerId="ADAL" clId="{0517DDCE-1735-445C-BF42-79D27CAB1E4F}"/>
    <pc:docChg chg="modSld sldOrd">
      <pc:chgData name="Kim, Sungkeun" userId="91a474a1-5667-42ea-b07b-a377ac4c412b" providerId="ADAL" clId="{0517DDCE-1735-445C-BF42-79D27CAB1E4F}" dt="2021-10-21T20:39:55.653" v="1"/>
      <pc:docMkLst>
        <pc:docMk/>
      </pc:docMkLst>
      <pc:sldChg chg="ord">
        <pc:chgData name="Kim, Sungkeun" userId="91a474a1-5667-42ea-b07b-a377ac4c412b" providerId="ADAL" clId="{0517DDCE-1735-445C-BF42-79D27CAB1E4F}" dt="2021-10-21T20:39:55.653" v="1"/>
        <pc:sldMkLst>
          <pc:docMk/>
          <pc:sldMk cId="2616700425" sldId="2134096461"/>
        </pc:sldMkLst>
      </pc:sldChg>
    </pc:docChg>
  </pc:docChgLst>
  <pc:docChgLst>
    <pc:chgData name="Baca, Jim S" userId="bae22c3e-09c7-4401-a6a1-b83c8ff0e8c8" providerId="ADAL" clId="{FF0758FB-819F-4986-8CF3-3B758937CD2E}"/>
    <pc:docChg chg="undo custSel addSld delSld modSld sldOrd">
      <pc:chgData name="Baca, Jim S" userId="bae22c3e-09c7-4401-a6a1-b83c8ff0e8c8" providerId="ADAL" clId="{FF0758FB-819F-4986-8CF3-3B758937CD2E}" dt="2021-06-18T19:12:28.153" v="9365" actId="404"/>
      <pc:docMkLst>
        <pc:docMk/>
      </pc:docMkLst>
      <pc:sldChg chg="addSp delSp modSp mod modNotesTx">
        <pc:chgData name="Baca, Jim S" userId="bae22c3e-09c7-4401-a6a1-b83c8ff0e8c8" providerId="ADAL" clId="{FF0758FB-819F-4986-8CF3-3B758937CD2E}" dt="2021-06-18T15:06:34.540" v="9152" actId="20577"/>
        <pc:sldMkLst>
          <pc:docMk/>
          <pc:sldMk cId="1546307264" sldId="316"/>
        </pc:sldMkLst>
        <pc:spChg chg="mod">
          <ac:chgData name="Baca, Jim S" userId="bae22c3e-09c7-4401-a6a1-b83c8ff0e8c8" providerId="ADAL" clId="{FF0758FB-819F-4986-8CF3-3B758937CD2E}" dt="2021-06-18T15:06:34.540" v="9152" actId="20577"/>
          <ac:spMkLst>
            <pc:docMk/>
            <pc:sldMk cId="1546307264" sldId="316"/>
            <ac:spMk id="8" creationId="{22E380E0-223E-49CE-BF2D-F2085823E688}"/>
          </ac:spMkLst>
        </pc:spChg>
        <pc:grpChg chg="add del mod">
          <ac:chgData name="Baca, Jim S" userId="bae22c3e-09c7-4401-a6a1-b83c8ff0e8c8" providerId="ADAL" clId="{FF0758FB-819F-4986-8CF3-3B758937CD2E}" dt="2021-06-18T14:22:23.610" v="8079"/>
          <ac:grpSpMkLst>
            <pc:docMk/>
            <pc:sldMk cId="1546307264" sldId="316"/>
            <ac:grpSpMk id="7" creationId="{1740D138-9847-4B7D-AF9F-6E0A3734110E}"/>
          </ac:grpSpMkLst>
        </pc:grpChg>
        <pc:picChg chg="mod">
          <ac:chgData name="Baca, Jim S" userId="bae22c3e-09c7-4401-a6a1-b83c8ff0e8c8" providerId="ADAL" clId="{FF0758FB-819F-4986-8CF3-3B758937CD2E}" dt="2021-06-18T14:22:08.169" v="8076"/>
          <ac:picMkLst>
            <pc:docMk/>
            <pc:sldMk cId="1546307264" sldId="316"/>
            <ac:picMk id="9" creationId="{BF164128-1DC8-400E-A32C-6DE4CA7337C6}"/>
          </ac:picMkLst>
        </pc:picChg>
        <pc:picChg chg="mod">
          <ac:chgData name="Baca, Jim S" userId="bae22c3e-09c7-4401-a6a1-b83c8ff0e8c8" providerId="ADAL" clId="{FF0758FB-819F-4986-8CF3-3B758937CD2E}" dt="2021-06-18T14:22:08.169" v="8076"/>
          <ac:picMkLst>
            <pc:docMk/>
            <pc:sldMk cId="1546307264" sldId="316"/>
            <ac:picMk id="11" creationId="{66049325-A6CC-4BFF-BCD3-88A8EE2E32E5}"/>
          </ac:picMkLst>
        </pc:picChg>
      </pc:sldChg>
      <pc:sldChg chg="addSp modSp mod ord">
        <pc:chgData name="Baca, Jim S" userId="bae22c3e-09c7-4401-a6a1-b83c8ff0e8c8" providerId="ADAL" clId="{FF0758FB-819F-4986-8CF3-3B758937CD2E}" dt="2021-06-17T21:02:38.204" v="6905"/>
        <pc:sldMkLst>
          <pc:docMk/>
          <pc:sldMk cId="1772754484" sldId="389"/>
        </pc:sldMkLst>
        <pc:spChg chg="add mod">
          <ac:chgData name="Baca, Jim S" userId="bae22c3e-09c7-4401-a6a1-b83c8ff0e8c8" providerId="ADAL" clId="{FF0758FB-819F-4986-8CF3-3B758937CD2E}" dt="2021-06-17T16:59:09.763" v="6573" actId="1076"/>
          <ac:spMkLst>
            <pc:docMk/>
            <pc:sldMk cId="1772754484" sldId="389"/>
            <ac:spMk id="39" creationId="{118A5C3F-83C5-4C22-BE44-3EB05A631F9D}"/>
          </ac:spMkLst>
        </pc:spChg>
      </pc:sldChg>
      <pc:sldChg chg="addSp modSp mod ord">
        <pc:chgData name="Baca, Jim S" userId="bae22c3e-09c7-4401-a6a1-b83c8ff0e8c8" providerId="ADAL" clId="{FF0758FB-819F-4986-8CF3-3B758937CD2E}" dt="2021-06-17T21:02:38.204" v="6905"/>
        <pc:sldMkLst>
          <pc:docMk/>
          <pc:sldMk cId="443924770" sldId="401"/>
        </pc:sldMkLst>
        <pc:spChg chg="add mod">
          <ac:chgData name="Baca, Jim S" userId="bae22c3e-09c7-4401-a6a1-b83c8ff0e8c8" providerId="ADAL" clId="{FF0758FB-819F-4986-8CF3-3B758937CD2E}" dt="2021-06-17T16:58:17.533" v="6552" actId="20577"/>
          <ac:spMkLst>
            <pc:docMk/>
            <pc:sldMk cId="443924770" sldId="401"/>
            <ac:spMk id="14" creationId="{DF93CBCB-65DB-486B-8CE7-8EFED59CEB01}"/>
          </ac:spMkLst>
        </pc:spChg>
      </pc:sldChg>
      <pc:sldChg chg="del">
        <pc:chgData name="Baca, Jim S" userId="bae22c3e-09c7-4401-a6a1-b83c8ff0e8c8" providerId="ADAL" clId="{FF0758FB-819F-4986-8CF3-3B758937CD2E}" dt="2021-04-15T16:24:21.891" v="20" actId="47"/>
        <pc:sldMkLst>
          <pc:docMk/>
          <pc:sldMk cId="951380655" sldId="495"/>
        </pc:sldMkLst>
      </pc:sldChg>
      <pc:sldChg chg="modSp add mod">
        <pc:chgData name="Baca, Jim S" userId="bae22c3e-09c7-4401-a6a1-b83c8ff0e8c8" providerId="ADAL" clId="{FF0758FB-819F-4986-8CF3-3B758937CD2E}" dt="2021-05-11T17:51:50.639" v="475" actId="20577"/>
        <pc:sldMkLst>
          <pc:docMk/>
          <pc:sldMk cId="638125110" sldId="510"/>
        </pc:sldMkLst>
        <pc:spChg chg="mod">
          <ac:chgData name="Baca, Jim S" userId="bae22c3e-09c7-4401-a6a1-b83c8ff0e8c8" providerId="ADAL" clId="{FF0758FB-819F-4986-8CF3-3B758937CD2E}" dt="2021-05-11T17:49:48.874" v="463" actId="20577"/>
          <ac:spMkLst>
            <pc:docMk/>
            <pc:sldMk cId="638125110" sldId="510"/>
            <ac:spMk id="3" creationId="{00000000-0000-0000-0000-000000000000}"/>
          </ac:spMkLst>
        </pc:spChg>
        <pc:spChg chg="mod">
          <ac:chgData name="Baca, Jim S" userId="bae22c3e-09c7-4401-a6a1-b83c8ff0e8c8" providerId="ADAL" clId="{FF0758FB-819F-4986-8CF3-3B758937CD2E}" dt="2021-05-11T17:51:50.639" v="475" actId="20577"/>
          <ac:spMkLst>
            <pc:docMk/>
            <pc:sldMk cId="638125110" sldId="510"/>
            <ac:spMk id="7" creationId="{B0767143-DC2F-40DE-B61A-8B7F85C4DF3E}"/>
          </ac:spMkLst>
        </pc:spChg>
      </pc:sldChg>
      <pc:sldChg chg="ord">
        <pc:chgData name="Baca, Jim S" userId="bae22c3e-09c7-4401-a6a1-b83c8ff0e8c8" providerId="ADAL" clId="{FF0758FB-819F-4986-8CF3-3B758937CD2E}" dt="2021-04-15T16:27:28.501" v="28"/>
        <pc:sldMkLst>
          <pc:docMk/>
          <pc:sldMk cId="921584838" sldId="3168"/>
        </pc:sldMkLst>
      </pc:sldChg>
      <pc:sldChg chg="ord">
        <pc:chgData name="Baca, Jim S" userId="bae22c3e-09c7-4401-a6a1-b83c8ff0e8c8" providerId="ADAL" clId="{FF0758FB-819F-4986-8CF3-3B758937CD2E}" dt="2021-04-15T16:27:28.501" v="28"/>
        <pc:sldMkLst>
          <pc:docMk/>
          <pc:sldMk cId="2721344123" sldId="3184"/>
        </pc:sldMkLst>
      </pc:sldChg>
      <pc:sldChg chg="ord">
        <pc:chgData name="Baca, Jim S" userId="bae22c3e-09c7-4401-a6a1-b83c8ff0e8c8" providerId="ADAL" clId="{FF0758FB-819F-4986-8CF3-3B758937CD2E}" dt="2021-04-15T16:27:28.501" v="28"/>
        <pc:sldMkLst>
          <pc:docMk/>
          <pc:sldMk cId="3212165098" sldId="3186"/>
        </pc:sldMkLst>
      </pc:sldChg>
      <pc:sldChg chg="modSp mod modNotesTx">
        <pc:chgData name="Baca, Jim S" userId="bae22c3e-09c7-4401-a6a1-b83c8ff0e8c8" providerId="ADAL" clId="{FF0758FB-819F-4986-8CF3-3B758937CD2E}" dt="2021-06-18T18:39:29.847" v="9231" actId="208"/>
        <pc:sldMkLst>
          <pc:docMk/>
          <pc:sldMk cId="3468025716" sldId="3192"/>
        </pc:sldMkLst>
        <pc:spChg chg="mod">
          <ac:chgData name="Baca, Jim S" userId="bae22c3e-09c7-4401-a6a1-b83c8ff0e8c8" providerId="ADAL" clId="{FF0758FB-819F-4986-8CF3-3B758937CD2E}" dt="2021-06-18T18:39:29.847" v="9231" actId="208"/>
          <ac:spMkLst>
            <pc:docMk/>
            <pc:sldMk cId="3468025716" sldId="3192"/>
            <ac:spMk id="11" creationId="{5DB5D002-335B-4741-A1A6-577387058C3A}"/>
          </ac:spMkLst>
        </pc:spChg>
      </pc:sldChg>
      <pc:sldChg chg="modSp mod modNotesTx">
        <pc:chgData name="Baca, Jim S" userId="bae22c3e-09c7-4401-a6a1-b83c8ff0e8c8" providerId="ADAL" clId="{FF0758FB-819F-4986-8CF3-3B758937CD2E}" dt="2021-06-18T18:39:36.112" v="9232" actId="208"/>
        <pc:sldMkLst>
          <pc:docMk/>
          <pc:sldMk cId="3606192451" sldId="3193"/>
        </pc:sldMkLst>
        <pc:spChg chg="mod">
          <ac:chgData name="Baca, Jim S" userId="bae22c3e-09c7-4401-a6a1-b83c8ff0e8c8" providerId="ADAL" clId="{FF0758FB-819F-4986-8CF3-3B758937CD2E}" dt="2021-06-18T18:39:36.112" v="9232" actId="208"/>
          <ac:spMkLst>
            <pc:docMk/>
            <pc:sldMk cId="3606192451" sldId="3193"/>
            <ac:spMk id="17" creationId="{8C03FF15-996C-4238-A1EA-3E75ECD77607}"/>
          </ac:spMkLst>
        </pc:spChg>
      </pc:sldChg>
      <pc:sldChg chg="ord">
        <pc:chgData name="Baca, Jim S" userId="bae22c3e-09c7-4401-a6a1-b83c8ff0e8c8" providerId="ADAL" clId="{FF0758FB-819F-4986-8CF3-3B758937CD2E}" dt="2021-04-15T16:27:28.501" v="28"/>
        <pc:sldMkLst>
          <pc:docMk/>
          <pc:sldMk cId="1287827764" sldId="3194"/>
        </pc:sldMkLst>
      </pc:sldChg>
      <pc:sldChg chg="ord">
        <pc:chgData name="Baca, Jim S" userId="bae22c3e-09c7-4401-a6a1-b83c8ff0e8c8" providerId="ADAL" clId="{FF0758FB-819F-4986-8CF3-3B758937CD2E}" dt="2021-04-15T16:27:28.501" v="28"/>
        <pc:sldMkLst>
          <pc:docMk/>
          <pc:sldMk cId="3536016624" sldId="3201"/>
        </pc:sldMkLst>
      </pc:sldChg>
      <pc:sldChg chg="addSp delSp modSp mod modNotesTx">
        <pc:chgData name="Baca, Jim S" userId="bae22c3e-09c7-4401-a6a1-b83c8ff0e8c8" providerId="ADAL" clId="{FF0758FB-819F-4986-8CF3-3B758937CD2E}" dt="2021-06-18T18:35:21.730" v="9213" actId="1076"/>
        <pc:sldMkLst>
          <pc:docMk/>
          <pc:sldMk cId="2124191627" sldId="3208"/>
        </pc:sldMkLst>
        <pc:spChg chg="mod">
          <ac:chgData name="Baca, Jim S" userId="bae22c3e-09c7-4401-a6a1-b83c8ff0e8c8" providerId="ADAL" clId="{FF0758FB-819F-4986-8CF3-3B758937CD2E}" dt="2021-06-18T18:31:49.718" v="9190" actId="1076"/>
          <ac:spMkLst>
            <pc:docMk/>
            <pc:sldMk cId="2124191627" sldId="3208"/>
            <ac:spMk id="3" creationId="{81765737-BD79-4832-9BD9-0AA673DFE548}"/>
          </ac:spMkLst>
        </pc:spChg>
        <pc:spChg chg="del mod">
          <ac:chgData name="Baca, Jim S" userId="bae22c3e-09c7-4401-a6a1-b83c8ff0e8c8" providerId="ADAL" clId="{FF0758FB-819F-4986-8CF3-3B758937CD2E}" dt="2021-06-11T20:47:45.968" v="3717" actId="478"/>
          <ac:spMkLst>
            <pc:docMk/>
            <pc:sldMk cId="2124191627" sldId="3208"/>
            <ac:spMk id="5" creationId="{49A64572-1E24-4960-8C63-3519F1F96D21}"/>
          </ac:spMkLst>
        </pc:spChg>
        <pc:spChg chg="mod">
          <ac:chgData name="Baca, Jim S" userId="bae22c3e-09c7-4401-a6a1-b83c8ff0e8c8" providerId="ADAL" clId="{FF0758FB-819F-4986-8CF3-3B758937CD2E}" dt="2021-06-18T14:25:24.977" v="8204" actId="14100"/>
          <ac:spMkLst>
            <pc:docMk/>
            <pc:sldMk cId="2124191627" sldId="3208"/>
            <ac:spMk id="7" creationId="{30D989FB-6755-448F-B1DB-4804E2284278}"/>
          </ac:spMkLst>
        </pc:spChg>
        <pc:spChg chg="add del mod">
          <ac:chgData name="Baca, Jim S" userId="bae22c3e-09c7-4401-a6a1-b83c8ff0e8c8" providerId="ADAL" clId="{FF0758FB-819F-4986-8CF3-3B758937CD2E}" dt="2021-06-18T18:35:21.730" v="9213" actId="1076"/>
          <ac:spMkLst>
            <pc:docMk/>
            <pc:sldMk cId="2124191627" sldId="3208"/>
            <ac:spMk id="8" creationId="{9AA96AF7-CFE6-4730-9C37-B4B9FD872C35}"/>
          </ac:spMkLst>
        </pc:spChg>
        <pc:spChg chg="mod">
          <ac:chgData name="Baca, Jim S" userId="bae22c3e-09c7-4401-a6a1-b83c8ff0e8c8" providerId="ADAL" clId="{FF0758FB-819F-4986-8CF3-3B758937CD2E}" dt="2021-06-18T18:31:45.936" v="9189" actId="1076"/>
          <ac:spMkLst>
            <pc:docMk/>
            <pc:sldMk cId="2124191627" sldId="3208"/>
            <ac:spMk id="9" creationId="{806CDCFC-4466-4862-9681-F09DF2F1E29F}"/>
          </ac:spMkLst>
        </pc:spChg>
        <pc:spChg chg="add del mod">
          <ac:chgData name="Baca, Jim S" userId="bae22c3e-09c7-4401-a6a1-b83c8ff0e8c8" providerId="ADAL" clId="{FF0758FB-819F-4986-8CF3-3B758937CD2E}" dt="2021-06-18T14:19:18.593" v="8028" actId="478"/>
          <ac:spMkLst>
            <pc:docMk/>
            <pc:sldMk cId="2124191627" sldId="3208"/>
            <ac:spMk id="11" creationId="{BE6BDE26-73AD-419C-AA89-885F2131498A}"/>
          </ac:spMkLst>
        </pc:spChg>
        <pc:grpChg chg="add mod">
          <ac:chgData name="Baca, Jim S" userId="bae22c3e-09c7-4401-a6a1-b83c8ff0e8c8" providerId="ADAL" clId="{FF0758FB-819F-4986-8CF3-3B758937CD2E}" dt="2021-06-18T18:35:13.065" v="9212" actId="1076"/>
          <ac:grpSpMkLst>
            <pc:docMk/>
            <pc:sldMk cId="2124191627" sldId="3208"/>
            <ac:grpSpMk id="12" creationId="{FCD29F49-2A54-41CD-9A4A-0B56CCC20049}"/>
          </ac:grpSpMkLst>
        </pc:grpChg>
        <pc:picChg chg="mod">
          <ac:chgData name="Baca, Jim S" userId="bae22c3e-09c7-4401-a6a1-b83c8ff0e8c8" providerId="ADAL" clId="{FF0758FB-819F-4986-8CF3-3B758937CD2E}" dt="2021-06-18T14:29:45.526" v="8374" actId="1037"/>
          <ac:picMkLst>
            <pc:docMk/>
            <pc:sldMk cId="2124191627" sldId="3208"/>
            <ac:picMk id="4" creationId="{64E47321-B817-4CE9-B7C7-FE5B41F0EC70}"/>
          </ac:picMkLst>
        </pc:picChg>
        <pc:picChg chg="add mod">
          <ac:chgData name="Baca, Jim S" userId="bae22c3e-09c7-4401-a6a1-b83c8ff0e8c8" providerId="ADAL" clId="{FF0758FB-819F-4986-8CF3-3B758937CD2E}" dt="2021-06-18T14:21:45.585" v="8074" actId="164"/>
          <ac:picMkLst>
            <pc:docMk/>
            <pc:sldMk cId="2124191627" sldId="3208"/>
            <ac:picMk id="5" creationId="{03CCAF4C-2512-4A50-9798-B1AFBE7712F8}"/>
          </ac:picMkLst>
        </pc:picChg>
        <pc:picChg chg="del">
          <ac:chgData name="Baca, Jim S" userId="bae22c3e-09c7-4401-a6a1-b83c8ff0e8c8" providerId="ADAL" clId="{FF0758FB-819F-4986-8CF3-3B758937CD2E}" dt="2021-06-18T14:19:18.593" v="8028" actId="478"/>
          <ac:picMkLst>
            <pc:docMk/>
            <pc:sldMk cId="2124191627" sldId="3208"/>
            <ac:picMk id="8" creationId="{007F519F-5FDE-4E26-8855-36E804BB38F2}"/>
          </ac:picMkLst>
        </pc:picChg>
        <pc:picChg chg="add mod">
          <ac:chgData name="Baca, Jim S" userId="bae22c3e-09c7-4401-a6a1-b83c8ff0e8c8" providerId="ADAL" clId="{FF0758FB-819F-4986-8CF3-3B758937CD2E}" dt="2021-06-18T14:21:45.585" v="8074" actId="164"/>
          <ac:picMkLst>
            <pc:docMk/>
            <pc:sldMk cId="2124191627" sldId="3208"/>
            <ac:picMk id="10" creationId="{B7FDF885-330F-4C99-B2FA-51CDD6451B53}"/>
          </ac:picMkLst>
        </pc:picChg>
        <pc:picChg chg="mod">
          <ac:chgData name="Baca, Jim S" userId="bae22c3e-09c7-4401-a6a1-b83c8ff0e8c8" providerId="ADAL" clId="{FF0758FB-819F-4986-8CF3-3B758937CD2E}" dt="2021-06-18T14:29:45.526" v="8374" actId="1037"/>
          <ac:picMkLst>
            <pc:docMk/>
            <pc:sldMk cId="2124191627" sldId="3208"/>
            <ac:picMk id="14" creationId="{4B8A6A7A-9CFA-4576-8C8A-DC01B5724FD1}"/>
          </ac:picMkLst>
        </pc:picChg>
      </pc:sldChg>
      <pc:sldChg chg="modSp mod addCm delCm modNotesTx">
        <pc:chgData name="Baca, Jim S" userId="bae22c3e-09c7-4401-a6a1-b83c8ff0e8c8" providerId="ADAL" clId="{FF0758FB-819F-4986-8CF3-3B758937CD2E}" dt="2021-06-18T14:59:18.177" v="8977" actId="20577"/>
        <pc:sldMkLst>
          <pc:docMk/>
          <pc:sldMk cId="2616700425" sldId="2134096461"/>
        </pc:sldMkLst>
        <pc:spChg chg="mod">
          <ac:chgData name="Baca, Jim S" userId="bae22c3e-09c7-4401-a6a1-b83c8ff0e8c8" providerId="ADAL" clId="{FF0758FB-819F-4986-8CF3-3B758937CD2E}" dt="2021-06-04T15:40:53.804" v="1053" actId="1076"/>
          <ac:spMkLst>
            <pc:docMk/>
            <pc:sldMk cId="2616700425" sldId="2134096461"/>
            <ac:spMk id="2" creationId="{C37F1E6A-DFDA-4E59-930C-0CDDCF51BF6A}"/>
          </ac:spMkLst>
        </pc:spChg>
        <pc:spChg chg="mod">
          <ac:chgData name="Baca, Jim S" userId="bae22c3e-09c7-4401-a6a1-b83c8ff0e8c8" providerId="ADAL" clId="{FF0758FB-819F-4986-8CF3-3B758937CD2E}" dt="2021-06-18T14:59:18.177" v="8977" actId="20577"/>
          <ac:spMkLst>
            <pc:docMk/>
            <pc:sldMk cId="2616700425" sldId="2134096461"/>
            <ac:spMk id="3" creationId="{766E37FF-2A98-4BE6-9ABE-58986C62493E}"/>
          </ac:spMkLst>
        </pc:spChg>
      </pc:sldChg>
      <pc:sldChg chg="addSp modSp mod modNotesTx">
        <pc:chgData name="Baca, Jim S" userId="bae22c3e-09c7-4401-a6a1-b83c8ff0e8c8" providerId="ADAL" clId="{FF0758FB-819F-4986-8CF3-3B758937CD2E}" dt="2021-06-18T19:12:28.153" v="9365" actId="404"/>
        <pc:sldMkLst>
          <pc:docMk/>
          <pc:sldMk cId="2670274692" sldId="2134096463"/>
        </pc:sldMkLst>
        <pc:spChg chg="mod">
          <ac:chgData name="Baca, Jim S" userId="bae22c3e-09c7-4401-a6a1-b83c8ff0e8c8" providerId="ADAL" clId="{FF0758FB-819F-4986-8CF3-3B758937CD2E}" dt="2021-06-18T19:11:19.487" v="9354" actId="20577"/>
          <ac:spMkLst>
            <pc:docMk/>
            <pc:sldMk cId="2670274692" sldId="2134096463"/>
            <ac:spMk id="3" creationId="{766E37FF-2A98-4BE6-9ABE-58986C62493E}"/>
          </ac:spMkLst>
        </pc:spChg>
        <pc:spChg chg="add mod">
          <ac:chgData name="Baca, Jim S" userId="bae22c3e-09c7-4401-a6a1-b83c8ff0e8c8" providerId="ADAL" clId="{FF0758FB-819F-4986-8CF3-3B758937CD2E}" dt="2021-06-18T19:12:28.153" v="9365" actId="404"/>
          <ac:spMkLst>
            <pc:docMk/>
            <pc:sldMk cId="2670274692" sldId="2134096463"/>
            <ac:spMk id="4" creationId="{6FF3A3A1-C0A2-4F78-8708-FC13C5DD8EEB}"/>
          </ac:spMkLst>
        </pc:spChg>
        <pc:spChg chg="mod">
          <ac:chgData name="Baca, Jim S" userId="bae22c3e-09c7-4401-a6a1-b83c8ff0e8c8" providerId="ADAL" clId="{FF0758FB-819F-4986-8CF3-3B758937CD2E}" dt="2021-06-18T15:04:09.735" v="9133" actId="20577"/>
          <ac:spMkLst>
            <pc:docMk/>
            <pc:sldMk cId="2670274692" sldId="2134096463"/>
            <ac:spMk id="5" creationId="{80DE7115-0C61-47D7-BEA9-A317C22A4E49}"/>
          </ac:spMkLst>
        </pc:spChg>
        <pc:spChg chg="add mod">
          <ac:chgData name="Baca, Jim S" userId="bae22c3e-09c7-4401-a6a1-b83c8ff0e8c8" providerId="ADAL" clId="{FF0758FB-819F-4986-8CF3-3B758937CD2E}" dt="2021-06-18T15:03:06.398" v="9088" actId="1037"/>
          <ac:spMkLst>
            <pc:docMk/>
            <pc:sldMk cId="2670274692" sldId="2134096463"/>
            <ac:spMk id="7" creationId="{99D54D33-3E28-47F9-9F0E-1AE8DA01E155}"/>
          </ac:spMkLst>
        </pc:spChg>
        <pc:picChg chg="add mod">
          <ac:chgData name="Baca, Jim S" userId="bae22c3e-09c7-4401-a6a1-b83c8ff0e8c8" providerId="ADAL" clId="{FF0758FB-819F-4986-8CF3-3B758937CD2E}" dt="2021-06-18T15:03:06.398" v="9088" actId="1037"/>
          <ac:picMkLst>
            <pc:docMk/>
            <pc:sldMk cId="2670274692" sldId="2134096463"/>
            <ac:picMk id="6" creationId="{73626A89-70C4-4FC6-873B-A502E1895BA6}"/>
          </ac:picMkLst>
        </pc:picChg>
      </pc:sldChg>
      <pc:sldChg chg="modSp mod modNotesTx">
        <pc:chgData name="Baca, Jim S" userId="bae22c3e-09c7-4401-a6a1-b83c8ff0e8c8" providerId="ADAL" clId="{FF0758FB-819F-4986-8CF3-3B758937CD2E}" dt="2021-06-18T18:40:35.206" v="9302" actId="1036"/>
        <pc:sldMkLst>
          <pc:docMk/>
          <pc:sldMk cId="3457669046" sldId="2134096464"/>
        </pc:sldMkLst>
        <pc:spChg chg="mod">
          <ac:chgData name="Baca, Jim S" userId="bae22c3e-09c7-4401-a6a1-b83c8ff0e8c8" providerId="ADAL" clId="{FF0758FB-819F-4986-8CF3-3B758937CD2E}" dt="2021-06-18T18:40:35.206" v="9302" actId="1036"/>
          <ac:spMkLst>
            <pc:docMk/>
            <pc:sldMk cId="3457669046" sldId="2134096464"/>
            <ac:spMk id="2" creationId="{C37F1E6A-DFDA-4E59-930C-0CDDCF51BF6A}"/>
          </ac:spMkLst>
        </pc:spChg>
        <pc:spChg chg="mod">
          <ac:chgData name="Baca, Jim S" userId="bae22c3e-09c7-4401-a6a1-b83c8ff0e8c8" providerId="ADAL" clId="{FF0758FB-819F-4986-8CF3-3B758937CD2E}" dt="2021-06-18T18:40:25.651" v="9269" actId="1036"/>
          <ac:spMkLst>
            <pc:docMk/>
            <pc:sldMk cId="3457669046" sldId="2134096464"/>
            <ac:spMk id="5" creationId="{3CF70A7C-4E2F-466B-BA4D-370534653D1C}"/>
          </ac:spMkLst>
        </pc:spChg>
        <pc:graphicFrameChg chg="mod modGraphic">
          <ac:chgData name="Baca, Jim S" userId="bae22c3e-09c7-4401-a6a1-b83c8ff0e8c8" providerId="ADAL" clId="{FF0758FB-819F-4986-8CF3-3B758937CD2E}" dt="2021-06-18T18:40:25.651" v="9269" actId="1036"/>
          <ac:graphicFrameMkLst>
            <pc:docMk/>
            <pc:sldMk cId="3457669046" sldId="2134096464"/>
            <ac:graphicFrameMk id="6" creationId="{15753C86-D125-4968-8093-7EF607DF12CA}"/>
          </ac:graphicFrameMkLst>
        </pc:graphicFrameChg>
      </pc:sldChg>
      <pc:sldChg chg="modSp mod ord">
        <pc:chgData name="Baca, Jim S" userId="bae22c3e-09c7-4401-a6a1-b83c8ff0e8c8" providerId="ADAL" clId="{FF0758FB-819F-4986-8CF3-3B758937CD2E}" dt="2021-04-15T16:28:21.047" v="68" actId="20577"/>
        <pc:sldMkLst>
          <pc:docMk/>
          <pc:sldMk cId="3063748232" sldId="2134096465"/>
        </pc:sldMkLst>
        <pc:spChg chg="mod">
          <ac:chgData name="Baca, Jim S" userId="bae22c3e-09c7-4401-a6a1-b83c8ff0e8c8" providerId="ADAL" clId="{FF0758FB-819F-4986-8CF3-3B758937CD2E}" dt="2021-04-15T16:28:21.047" v="68" actId="20577"/>
          <ac:spMkLst>
            <pc:docMk/>
            <pc:sldMk cId="3063748232" sldId="2134096465"/>
            <ac:spMk id="5" creationId="{679F4BE2-8E4A-4003-B816-9E34781F7E88}"/>
          </ac:spMkLst>
        </pc:spChg>
      </pc:sldChg>
      <pc:sldChg chg="modSp mod">
        <pc:chgData name="Baca, Jim S" userId="bae22c3e-09c7-4401-a6a1-b83c8ff0e8c8" providerId="ADAL" clId="{FF0758FB-819F-4986-8CF3-3B758937CD2E}" dt="2021-06-18T14:03:26.773" v="7955" actId="20577"/>
        <pc:sldMkLst>
          <pc:docMk/>
          <pc:sldMk cId="2592360460" sldId="2134096470"/>
        </pc:sldMkLst>
        <pc:spChg chg="mod">
          <ac:chgData name="Baca, Jim S" userId="bae22c3e-09c7-4401-a6a1-b83c8ff0e8c8" providerId="ADAL" clId="{FF0758FB-819F-4986-8CF3-3B758937CD2E}" dt="2021-06-18T14:03:26.773" v="7955" actId="20577"/>
          <ac:spMkLst>
            <pc:docMk/>
            <pc:sldMk cId="2592360460" sldId="2134096470"/>
            <ac:spMk id="3" creationId="{766E37FF-2A98-4BE6-9ABE-58986C62493E}"/>
          </ac:spMkLst>
        </pc:spChg>
      </pc:sldChg>
      <pc:sldChg chg="ord">
        <pc:chgData name="Baca, Jim S" userId="bae22c3e-09c7-4401-a6a1-b83c8ff0e8c8" providerId="ADAL" clId="{FF0758FB-819F-4986-8CF3-3B758937CD2E}" dt="2021-04-15T16:26:34.140" v="26"/>
        <pc:sldMkLst>
          <pc:docMk/>
          <pc:sldMk cId="3369888736" sldId="2134096471"/>
        </pc:sldMkLst>
      </pc:sldChg>
      <pc:sldChg chg="ord">
        <pc:chgData name="Baca, Jim S" userId="bae22c3e-09c7-4401-a6a1-b83c8ff0e8c8" providerId="ADAL" clId="{FF0758FB-819F-4986-8CF3-3B758937CD2E}" dt="2021-04-15T16:26:34.140" v="26"/>
        <pc:sldMkLst>
          <pc:docMk/>
          <pc:sldMk cId="2969462423" sldId="2134096472"/>
        </pc:sldMkLst>
      </pc:sldChg>
      <pc:sldChg chg="ord">
        <pc:chgData name="Baca, Jim S" userId="bae22c3e-09c7-4401-a6a1-b83c8ff0e8c8" providerId="ADAL" clId="{FF0758FB-819F-4986-8CF3-3B758937CD2E}" dt="2021-04-15T16:26:34.140" v="26"/>
        <pc:sldMkLst>
          <pc:docMk/>
          <pc:sldMk cId="907718172" sldId="2134096473"/>
        </pc:sldMkLst>
      </pc:sldChg>
      <pc:sldChg chg="ord">
        <pc:chgData name="Baca, Jim S" userId="bae22c3e-09c7-4401-a6a1-b83c8ff0e8c8" providerId="ADAL" clId="{FF0758FB-819F-4986-8CF3-3B758937CD2E}" dt="2021-04-15T16:26:34.140" v="26"/>
        <pc:sldMkLst>
          <pc:docMk/>
          <pc:sldMk cId="1583210886" sldId="2134096474"/>
        </pc:sldMkLst>
      </pc:sldChg>
      <pc:sldChg chg="ord">
        <pc:chgData name="Baca, Jim S" userId="bae22c3e-09c7-4401-a6a1-b83c8ff0e8c8" providerId="ADAL" clId="{FF0758FB-819F-4986-8CF3-3B758937CD2E}" dt="2021-04-15T16:26:34.140" v="26"/>
        <pc:sldMkLst>
          <pc:docMk/>
          <pc:sldMk cId="2130061440" sldId="2134096475"/>
        </pc:sldMkLst>
      </pc:sldChg>
      <pc:sldChg chg="ord">
        <pc:chgData name="Baca, Jim S" userId="bae22c3e-09c7-4401-a6a1-b83c8ff0e8c8" providerId="ADAL" clId="{FF0758FB-819F-4986-8CF3-3B758937CD2E}" dt="2021-04-15T16:26:34.140" v="26"/>
        <pc:sldMkLst>
          <pc:docMk/>
          <pc:sldMk cId="2062626829" sldId="2134096477"/>
        </pc:sldMkLst>
      </pc:sldChg>
      <pc:sldChg chg="modSp mod modNotesTx">
        <pc:chgData name="Baca, Jim S" userId="bae22c3e-09c7-4401-a6a1-b83c8ff0e8c8" providerId="ADAL" clId="{FF0758FB-819F-4986-8CF3-3B758937CD2E}" dt="2021-06-18T18:37:26.353" v="9215" actId="208"/>
        <pc:sldMkLst>
          <pc:docMk/>
          <pc:sldMk cId="2703029383" sldId="2134096480"/>
        </pc:sldMkLst>
        <pc:spChg chg="mod">
          <ac:chgData name="Baca, Jim S" userId="bae22c3e-09c7-4401-a6a1-b83c8ff0e8c8" providerId="ADAL" clId="{FF0758FB-819F-4986-8CF3-3B758937CD2E}" dt="2021-06-04T21:26:52.082" v="1775" actId="20577"/>
          <ac:spMkLst>
            <pc:docMk/>
            <pc:sldMk cId="2703029383" sldId="2134096480"/>
            <ac:spMk id="2" creationId="{C37F1E6A-DFDA-4E59-930C-0CDDCF51BF6A}"/>
          </ac:spMkLst>
        </pc:spChg>
        <pc:spChg chg="mod">
          <ac:chgData name="Baca, Jim S" userId="bae22c3e-09c7-4401-a6a1-b83c8ff0e8c8" providerId="ADAL" clId="{FF0758FB-819F-4986-8CF3-3B758937CD2E}" dt="2021-06-18T18:37:26.353" v="9215" actId="208"/>
          <ac:spMkLst>
            <pc:docMk/>
            <pc:sldMk cId="2703029383" sldId="2134096480"/>
            <ac:spMk id="5" creationId="{C497ECE6-B34F-4042-9F7B-4A52AC0FE1FF}"/>
          </ac:spMkLst>
        </pc:spChg>
        <pc:spChg chg="mod">
          <ac:chgData name="Baca, Jim S" userId="bae22c3e-09c7-4401-a6a1-b83c8ff0e8c8" providerId="ADAL" clId="{FF0758FB-819F-4986-8CF3-3B758937CD2E}" dt="2021-06-04T21:26:57.015" v="1776" actId="14100"/>
          <ac:spMkLst>
            <pc:docMk/>
            <pc:sldMk cId="2703029383" sldId="2134096480"/>
            <ac:spMk id="6" creationId="{786A0B0A-A183-4C11-BFBC-5DAB5757776E}"/>
          </ac:spMkLst>
        </pc:spChg>
        <pc:spChg chg="mod">
          <ac:chgData name="Baca, Jim S" userId="bae22c3e-09c7-4401-a6a1-b83c8ff0e8c8" providerId="ADAL" clId="{FF0758FB-819F-4986-8CF3-3B758937CD2E}" dt="2021-06-17T20:50:54.209" v="6822" actId="1076"/>
          <ac:spMkLst>
            <pc:docMk/>
            <pc:sldMk cId="2703029383" sldId="2134096480"/>
            <ac:spMk id="6" creationId="{7EBF09C2-4DEB-4786-B8F8-7353669E70F4}"/>
          </ac:spMkLst>
        </pc:spChg>
        <pc:picChg chg="mod">
          <ac:chgData name="Baca, Jim S" userId="bae22c3e-09c7-4401-a6a1-b83c8ff0e8c8" providerId="ADAL" clId="{FF0758FB-819F-4986-8CF3-3B758937CD2E}" dt="2021-04-23T16:42:48.753" v="164" actId="1076"/>
          <ac:picMkLst>
            <pc:docMk/>
            <pc:sldMk cId="2703029383" sldId="2134096480"/>
            <ac:picMk id="4" creationId="{836FF734-7862-4CE6-B9C6-31E02132834C}"/>
          </ac:picMkLst>
        </pc:picChg>
      </pc:sldChg>
      <pc:sldChg chg="del">
        <pc:chgData name="Baca, Jim S" userId="bae22c3e-09c7-4401-a6a1-b83c8ff0e8c8" providerId="ADAL" clId="{FF0758FB-819F-4986-8CF3-3B758937CD2E}" dt="2021-06-02T22:53:56.284" v="748" actId="47"/>
        <pc:sldMkLst>
          <pc:docMk/>
          <pc:sldMk cId="2842411122" sldId="2134096481"/>
        </pc:sldMkLst>
      </pc:sldChg>
      <pc:sldChg chg="modSp del mod modNotesTx">
        <pc:chgData name="Baca, Jim S" userId="bae22c3e-09c7-4401-a6a1-b83c8ff0e8c8" providerId="ADAL" clId="{FF0758FB-819F-4986-8CF3-3B758937CD2E}" dt="2021-06-04T21:44:24.399" v="1944" actId="47"/>
        <pc:sldMkLst>
          <pc:docMk/>
          <pc:sldMk cId="2226605552" sldId="2134096482"/>
        </pc:sldMkLst>
        <pc:spChg chg="mod">
          <ac:chgData name="Baca, Jim S" userId="bae22c3e-09c7-4401-a6a1-b83c8ff0e8c8" providerId="ADAL" clId="{FF0758FB-819F-4986-8CF3-3B758937CD2E}" dt="2021-06-04T16:27:38.128" v="1416" actId="20577"/>
          <ac:spMkLst>
            <pc:docMk/>
            <pc:sldMk cId="2226605552" sldId="2134096482"/>
            <ac:spMk id="2" creationId="{C37F1E6A-DFDA-4E59-930C-0CDDCF51BF6A}"/>
          </ac:spMkLst>
        </pc:spChg>
        <pc:spChg chg="mod">
          <ac:chgData name="Baca, Jim S" userId="bae22c3e-09c7-4401-a6a1-b83c8ff0e8c8" providerId="ADAL" clId="{FF0758FB-819F-4986-8CF3-3B758937CD2E}" dt="2021-04-27T17:05:56.208" v="179" actId="207"/>
          <ac:spMkLst>
            <pc:docMk/>
            <pc:sldMk cId="2226605552" sldId="2134096482"/>
            <ac:spMk id="4" creationId="{563AEACE-A3AA-4B65-B25A-CA4E43655687}"/>
          </ac:spMkLst>
        </pc:spChg>
        <pc:picChg chg="mod">
          <ac:chgData name="Baca, Jim S" userId="bae22c3e-09c7-4401-a6a1-b83c8ff0e8c8" providerId="ADAL" clId="{FF0758FB-819F-4986-8CF3-3B758937CD2E}" dt="2021-06-04T15:45:06.593" v="1254" actId="1076"/>
          <ac:picMkLst>
            <pc:docMk/>
            <pc:sldMk cId="2226605552" sldId="2134096482"/>
            <ac:picMk id="7" creationId="{1497494A-D0BF-4085-B617-25810BD5E3B8}"/>
          </ac:picMkLst>
        </pc:picChg>
        <pc:picChg chg="mod">
          <ac:chgData name="Baca, Jim S" userId="bae22c3e-09c7-4401-a6a1-b83c8ff0e8c8" providerId="ADAL" clId="{FF0758FB-819F-4986-8CF3-3B758937CD2E}" dt="2021-06-04T15:45:08.971" v="1255" actId="1076"/>
          <ac:picMkLst>
            <pc:docMk/>
            <pc:sldMk cId="2226605552" sldId="2134096482"/>
            <ac:picMk id="1026" creationId="{3F79FB60-0E0C-45FC-86F5-97501A0EB76A}"/>
          </ac:picMkLst>
        </pc:picChg>
      </pc:sldChg>
      <pc:sldChg chg="addSp modSp mod">
        <pc:chgData name="Baca, Jim S" userId="bae22c3e-09c7-4401-a6a1-b83c8ff0e8c8" providerId="ADAL" clId="{FF0758FB-819F-4986-8CF3-3B758937CD2E}" dt="2021-06-18T18:37:15.745" v="9214" actId="208"/>
        <pc:sldMkLst>
          <pc:docMk/>
          <pc:sldMk cId="1589995541" sldId="2134096483"/>
        </pc:sldMkLst>
        <pc:spChg chg="mod">
          <ac:chgData name="Baca, Jim S" userId="bae22c3e-09c7-4401-a6a1-b83c8ff0e8c8" providerId="ADAL" clId="{FF0758FB-819F-4986-8CF3-3B758937CD2E}" dt="2021-06-14T15:48:40.754" v="4583" actId="20577"/>
          <ac:spMkLst>
            <pc:docMk/>
            <pc:sldMk cId="1589995541" sldId="2134096483"/>
            <ac:spMk id="2" creationId="{C37F1E6A-DFDA-4E59-930C-0CDDCF51BF6A}"/>
          </ac:spMkLst>
        </pc:spChg>
        <pc:spChg chg="mod">
          <ac:chgData name="Baca, Jim S" userId="bae22c3e-09c7-4401-a6a1-b83c8ff0e8c8" providerId="ADAL" clId="{FF0758FB-819F-4986-8CF3-3B758937CD2E}" dt="2021-06-17T20:50:02.722" v="6810" actId="1076"/>
          <ac:spMkLst>
            <pc:docMk/>
            <pc:sldMk cId="1589995541" sldId="2134096483"/>
            <ac:spMk id="4" creationId="{563AEACE-A3AA-4B65-B25A-CA4E43655687}"/>
          </ac:spMkLst>
        </pc:spChg>
        <pc:spChg chg="mod">
          <ac:chgData name="Baca, Jim S" userId="bae22c3e-09c7-4401-a6a1-b83c8ff0e8c8" providerId="ADAL" clId="{FF0758FB-819F-4986-8CF3-3B758937CD2E}" dt="2021-06-04T22:11:00.958" v="2131" actId="1076"/>
          <ac:spMkLst>
            <pc:docMk/>
            <pc:sldMk cId="1589995541" sldId="2134096483"/>
            <ac:spMk id="5" creationId="{AA063F80-0CFB-471B-8E8C-37EE37FA05BF}"/>
          </ac:spMkLst>
        </pc:spChg>
        <pc:spChg chg="mod">
          <ac:chgData name="Baca, Jim S" userId="bae22c3e-09c7-4401-a6a1-b83c8ff0e8c8" providerId="ADAL" clId="{FF0758FB-819F-4986-8CF3-3B758937CD2E}" dt="2021-06-17T20:50:15.954" v="6812" actId="1076"/>
          <ac:spMkLst>
            <pc:docMk/>
            <pc:sldMk cId="1589995541" sldId="2134096483"/>
            <ac:spMk id="6" creationId="{BF7BFAEF-BF5F-4A93-97E5-8F458AC6162E}"/>
          </ac:spMkLst>
        </pc:spChg>
        <pc:spChg chg="add mod">
          <ac:chgData name="Baca, Jim S" userId="bae22c3e-09c7-4401-a6a1-b83c8ff0e8c8" providerId="ADAL" clId="{FF0758FB-819F-4986-8CF3-3B758937CD2E}" dt="2021-06-18T18:37:15.745" v="9214" actId="208"/>
          <ac:spMkLst>
            <pc:docMk/>
            <pc:sldMk cId="1589995541" sldId="2134096483"/>
            <ac:spMk id="7" creationId="{63ABB106-159B-4465-B64D-37EA622639DD}"/>
          </ac:spMkLst>
        </pc:spChg>
      </pc:sldChg>
      <pc:sldChg chg="addSp modSp mod modNotesTx">
        <pc:chgData name="Baca, Jim S" userId="bae22c3e-09c7-4401-a6a1-b83c8ff0e8c8" providerId="ADAL" clId="{FF0758FB-819F-4986-8CF3-3B758937CD2E}" dt="2021-06-18T18:39:18.740" v="9229" actId="208"/>
        <pc:sldMkLst>
          <pc:docMk/>
          <pc:sldMk cId="366188046" sldId="2134096484"/>
        </pc:sldMkLst>
        <pc:spChg chg="mod">
          <ac:chgData name="Baca, Jim S" userId="bae22c3e-09c7-4401-a6a1-b83c8ff0e8c8" providerId="ADAL" clId="{FF0758FB-819F-4986-8CF3-3B758937CD2E}" dt="2021-06-17T21:19:01.142" v="6913" actId="1076"/>
          <ac:spMkLst>
            <pc:docMk/>
            <pc:sldMk cId="366188046" sldId="2134096484"/>
            <ac:spMk id="4" creationId="{563AEACE-A3AA-4B65-B25A-CA4E43655687}"/>
          </ac:spMkLst>
        </pc:spChg>
        <pc:spChg chg="mod">
          <ac:chgData name="Baca, Jim S" userId="bae22c3e-09c7-4401-a6a1-b83c8ff0e8c8" providerId="ADAL" clId="{FF0758FB-819F-4986-8CF3-3B758937CD2E}" dt="2021-06-17T21:19:13.726" v="6915" actId="1076"/>
          <ac:spMkLst>
            <pc:docMk/>
            <pc:sldMk cId="366188046" sldId="2134096484"/>
            <ac:spMk id="6" creationId="{51FE8AF7-E8D0-4DC2-9F82-F9B3410B4799}"/>
          </ac:spMkLst>
        </pc:spChg>
        <pc:spChg chg="add mod">
          <ac:chgData name="Baca, Jim S" userId="bae22c3e-09c7-4401-a6a1-b83c8ff0e8c8" providerId="ADAL" clId="{FF0758FB-819F-4986-8CF3-3B758937CD2E}" dt="2021-06-18T18:39:18.740" v="9229" actId="208"/>
          <ac:spMkLst>
            <pc:docMk/>
            <pc:sldMk cId="366188046" sldId="2134096484"/>
            <ac:spMk id="7" creationId="{47E13186-6EDC-4D9D-B60B-AB7FC719442E}"/>
          </ac:spMkLst>
        </pc:spChg>
      </pc:sldChg>
      <pc:sldChg chg="modSp mod modNotesTx">
        <pc:chgData name="Baca, Jim S" userId="bae22c3e-09c7-4401-a6a1-b83c8ff0e8c8" providerId="ADAL" clId="{FF0758FB-819F-4986-8CF3-3B758937CD2E}" dt="2021-06-18T18:39:43.347" v="9233" actId="208"/>
        <pc:sldMkLst>
          <pc:docMk/>
          <pc:sldMk cId="108297062" sldId="2134096486"/>
        </pc:sldMkLst>
        <pc:spChg chg="mod">
          <ac:chgData name="Baca, Jim S" userId="bae22c3e-09c7-4401-a6a1-b83c8ff0e8c8" providerId="ADAL" clId="{FF0758FB-819F-4986-8CF3-3B758937CD2E}" dt="2021-06-18T18:39:43.347" v="9233" actId="208"/>
          <ac:spMkLst>
            <pc:docMk/>
            <pc:sldMk cId="108297062" sldId="2134096486"/>
            <ac:spMk id="8" creationId="{6CC79FE2-2D8D-4F03-BE98-A93CF3D59271}"/>
          </ac:spMkLst>
        </pc:spChg>
      </pc:sldChg>
      <pc:sldChg chg="addSp modSp mod modNotesTx">
        <pc:chgData name="Baca, Jim S" userId="bae22c3e-09c7-4401-a6a1-b83c8ff0e8c8" providerId="ADAL" clId="{FF0758FB-819F-4986-8CF3-3B758937CD2E}" dt="2021-06-18T19:09:32.041" v="9312" actId="1076"/>
        <pc:sldMkLst>
          <pc:docMk/>
          <pc:sldMk cId="2685863820" sldId="2134096487"/>
        </pc:sldMkLst>
        <pc:spChg chg="mod">
          <ac:chgData name="Baca, Jim S" userId="bae22c3e-09c7-4401-a6a1-b83c8ff0e8c8" providerId="ADAL" clId="{FF0758FB-819F-4986-8CF3-3B758937CD2E}" dt="2021-06-16T22:19:17.176" v="6435" actId="1076"/>
          <ac:spMkLst>
            <pc:docMk/>
            <pc:sldMk cId="2685863820" sldId="2134096487"/>
            <ac:spMk id="2" creationId="{C37F1E6A-DFDA-4E59-930C-0CDDCF51BF6A}"/>
          </ac:spMkLst>
        </pc:spChg>
        <pc:spChg chg="mod">
          <ac:chgData name="Baca, Jim S" userId="bae22c3e-09c7-4401-a6a1-b83c8ff0e8c8" providerId="ADAL" clId="{FF0758FB-819F-4986-8CF3-3B758937CD2E}" dt="2021-06-18T19:09:32.041" v="9312" actId="1076"/>
          <ac:spMkLst>
            <pc:docMk/>
            <pc:sldMk cId="2685863820" sldId="2134096487"/>
            <ac:spMk id="4" creationId="{563AEACE-A3AA-4B65-B25A-CA4E43655687}"/>
          </ac:spMkLst>
        </pc:spChg>
        <pc:spChg chg="add mod">
          <ac:chgData name="Baca, Jim S" userId="bae22c3e-09c7-4401-a6a1-b83c8ff0e8c8" providerId="ADAL" clId="{FF0758FB-819F-4986-8CF3-3B758937CD2E}" dt="2021-06-18T18:39:12.429" v="9228" actId="208"/>
          <ac:spMkLst>
            <pc:docMk/>
            <pc:sldMk cId="2685863820" sldId="2134096487"/>
            <ac:spMk id="5" creationId="{11CC7C97-C3AF-427A-8BAE-D1B85D7DF7FD}"/>
          </ac:spMkLst>
        </pc:spChg>
      </pc:sldChg>
      <pc:sldChg chg="addSp modSp mod modNotesTx">
        <pc:chgData name="Baca, Jim S" userId="bae22c3e-09c7-4401-a6a1-b83c8ff0e8c8" providerId="ADAL" clId="{FF0758FB-819F-4986-8CF3-3B758937CD2E}" dt="2021-06-18T18:40:04.400" v="9235" actId="208"/>
        <pc:sldMkLst>
          <pc:docMk/>
          <pc:sldMk cId="1350082525" sldId="2134096488"/>
        </pc:sldMkLst>
        <pc:spChg chg="mod">
          <ac:chgData name="Baca, Jim S" userId="bae22c3e-09c7-4401-a6a1-b83c8ff0e8c8" providerId="ADAL" clId="{FF0758FB-819F-4986-8CF3-3B758937CD2E}" dt="2021-06-04T22:08:42.975" v="2119" actId="207"/>
          <ac:spMkLst>
            <pc:docMk/>
            <pc:sldMk cId="1350082525" sldId="2134096488"/>
            <ac:spMk id="2" creationId="{C37F1E6A-DFDA-4E59-930C-0CDDCF51BF6A}"/>
          </ac:spMkLst>
        </pc:spChg>
        <pc:spChg chg="mod">
          <ac:chgData name="Baca, Jim S" userId="bae22c3e-09c7-4401-a6a1-b83c8ff0e8c8" providerId="ADAL" clId="{FF0758FB-819F-4986-8CF3-3B758937CD2E}" dt="2021-06-04T22:08:47.587" v="2120" actId="207"/>
          <ac:spMkLst>
            <pc:docMk/>
            <pc:sldMk cId="1350082525" sldId="2134096488"/>
            <ac:spMk id="3" creationId="{766E37FF-2A98-4BE6-9ABE-58986C62493E}"/>
          </ac:spMkLst>
        </pc:spChg>
        <pc:spChg chg="add mod">
          <ac:chgData name="Baca, Jim S" userId="bae22c3e-09c7-4401-a6a1-b83c8ff0e8c8" providerId="ADAL" clId="{FF0758FB-819F-4986-8CF3-3B758937CD2E}" dt="2021-06-18T18:40:04.400" v="9235" actId="208"/>
          <ac:spMkLst>
            <pc:docMk/>
            <pc:sldMk cId="1350082525" sldId="2134096488"/>
            <ac:spMk id="4" creationId="{52D99B4C-7894-45B5-9643-19E92BD5F394}"/>
          </ac:spMkLst>
        </pc:spChg>
        <pc:spChg chg="mod">
          <ac:chgData name="Baca, Jim S" userId="bae22c3e-09c7-4401-a6a1-b83c8ff0e8c8" providerId="ADAL" clId="{FF0758FB-819F-4986-8CF3-3B758937CD2E}" dt="2021-06-15T19:37:52.100" v="6223" actId="404"/>
          <ac:spMkLst>
            <pc:docMk/>
            <pc:sldMk cId="1350082525" sldId="2134096488"/>
            <ac:spMk id="10" creationId="{3DCC348B-A65F-4966-BDBF-3A9222827AE4}"/>
          </ac:spMkLst>
        </pc:spChg>
        <pc:spChg chg="mod">
          <ac:chgData name="Baca, Jim S" userId="bae22c3e-09c7-4401-a6a1-b83c8ff0e8c8" providerId="ADAL" clId="{FF0758FB-819F-4986-8CF3-3B758937CD2E}" dt="2021-06-17T21:55:51.376" v="7106" actId="20577"/>
          <ac:spMkLst>
            <pc:docMk/>
            <pc:sldMk cId="1350082525" sldId="2134096488"/>
            <ac:spMk id="11" creationId="{A7CF0B01-704D-4722-811D-931F4ECF92AB}"/>
          </ac:spMkLst>
        </pc:spChg>
      </pc:sldChg>
      <pc:sldChg chg="modSp mod ord modNotesTx">
        <pc:chgData name="Baca, Jim S" userId="bae22c3e-09c7-4401-a6a1-b83c8ff0e8c8" providerId="ADAL" clId="{FF0758FB-819F-4986-8CF3-3B758937CD2E}" dt="2021-06-18T18:38:18.691" v="9221" actId="208"/>
        <pc:sldMkLst>
          <pc:docMk/>
          <pc:sldMk cId="854363815" sldId="2134096489"/>
        </pc:sldMkLst>
        <pc:spChg chg="mod">
          <ac:chgData name="Baca, Jim S" userId="bae22c3e-09c7-4401-a6a1-b83c8ff0e8c8" providerId="ADAL" clId="{FF0758FB-819F-4986-8CF3-3B758937CD2E}" dt="2021-06-18T18:38:18.691" v="9221" actId="208"/>
          <ac:spMkLst>
            <pc:docMk/>
            <pc:sldMk cId="854363815" sldId="2134096489"/>
            <ac:spMk id="14" creationId="{AAE18301-BF9D-45F8-9B6C-23371DA0F990}"/>
          </ac:spMkLst>
        </pc:spChg>
        <pc:picChg chg="mod">
          <ac:chgData name="Baca, Jim S" userId="bae22c3e-09c7-4401-a6a1-b83c8ff0e8c8" providerId="ADAL" clId="{FF0758FB-819F-4986-8CF3-3B758937CD2E}" dt="2021-06-15T15:26:40.300" v="5774" actId="1035"/>
          <ac:picMkLst>
            <pc:docMk/>
            <pc:sldMk cId="854363815" sldId="2134096489"/>
            <ac:picMk id="4" creationId="{D6F601F6-0864-4299-88EF-518D3D8CC289}"/>
          </ac:picMkLst>
        </pc:picChg>
        <pc:picChg chg="mod">
          <ac:chgData name="Baca, Jim S" userId="bae22c3e-09c7-4401-a6a1-b83c8ff0e8c8" providerId="ADAL" clId="{FF0758FB-819F-4986-8CF3-3B758937CD2E}" dt="2021-06-04T22:18:17.510" v="2366" actId="1035"/>
          <ac:picMkLst>
            <pc:docMk/>
            <pc:sldMk cId="854363815" sldId="2134096489"/>
            <ac:picMk id="10" creationId="{53A8EC4C-BCD4-4B1F-9D5A-198F84B7B84E}"/>
          </ac:picMkLst>
        </pc:picChg>
      </pc:sldChg>
      <pc:sldChg chg="add ord">
        <pc:chgData name="Baca, Jim S" userId="bae22c3e-09c7-4401-a6a1-b83c8ff0e8c8" providerId="ADAL" clId="{FF0758FB-819F-4986-8CF3-3B758937CD2E}" dt="2021-04-15T16:27:28.501" v="28"/>
        <pc:sldMkLst>
          <pc:docMk/>
          <pc:sldMk cId="3744019977" sldId="2134096490"/>
        </pc:sldMkLst>
      </pc:sldChg>
      <pc:sldChg chg="add ord">
        <pc:chgData name="Baca, Jim S" userId="bae22c3e-09c7-4401-a6a1-b83c8ff0e8c8" providerId="ADAL" clId="{FF0758FB-819F-4986-8CF3-3B758937CD2E}" dt="2021-04-15T16:27:28.501" v="28"/>
        <pc:sldMkLst>
          <pc:docMk/>
          <pc:sldMk cId="1425842929" sldId="2134096491"/>
        </pc:sldMkLst>
      </pc:sldChg>
      <pc:sldChg chg="addSp modSp add mod ord">
        <pc:chgData name="Baca, Jim S" userId="bae22c3e-09c7-4401-a6a1-b83c8ff0e8c8" providerId="ADAL" clId="{FF0758FB-819F-4986-8CF3-3B758937CD2E}" dt="2021-04-15T16:27:28.501" v="28"/>
        <pc:sldMkLst>
          <pc:docMk/>
          <pc:sldMk cId="3129805642" sldId="2134096492"/>
        </pc:sldMkLst>
        <pc:spChg chg="mod">
          <ac:chgData name="Baca, Jim S" userId="bae22c3e-09c7-4401-a6a1-b83c8ff0e8c8" providerId="ADAL" clId="{FF0758FB-819F-4986-8CF3-3B758937CD2E}" dt="2021-04-15T16:24:34.605" v="22" actId="1076"/>
          <ac:spMkLst>
            <pc:docMk/>
            <pc:sldMk cId="3129805642" sldId="2134096492"/>
            <ac:spMk id="27" creationId="{02AE44A2-B5D5-4F6C-981B-B48DBDB7D08B}"/>
          </ac:spMkLst>
        </pc:spChg>
        <pc:picChg chg="add mod">
          <ac:chgData name="Baca, Jim S" userId="bae22c3e-09c7-4401-a6a1-b83c8ff0e8c8" providerId="ADAL" clId="{FF0758FB-819F-4986-8CF3-3B758937CD2E}" dt="2021-04-15T16:24:41.323" v="24" actId="1076"/>
          <ac:picMkLst>
            <pc:docMk/>
            <pc:sldMk cId="3129805642" sldId="2134096492"/>
            <ac:picMk id="7" creationId="{54D64571-9584-420F-BE43-3E6A51470480}"/>
          </ac:picMkLst>
        </pc:picChg>
      </pc:sldChg>
      <pc:sldChg chg="modSp add mod">
        <pc:chgData name="Baca, Jim S" userId="bae22c3e-09c7-4401-a6a1-b83c8ff0e8c8" providerId="ADAL" clId="{FF0758FB-819F-4986-8CF3-3B758937CD2E}" dt="2021-04-15T16:27:53.345" v="51" actId="20577"/>
        <pc:sldMkLst>
          <pc:docMk/>
          <pc:sldMk cId="1261988499" sldId="2134096493"/>
        </pc:sldMkLst>
        <pc:spChg chg="mod">
          <ac:chgData name="Baca, Jim S" userId="bae22c3e-09c7-4401-a6a1-b83c8ff0e8c8" providerId="ADAL" clId="{FF0758FB-819F-4986-8CF3-3B758937CD2E}" dt="2021-04-15T16:27:53.345" v="51" actId="20577"/>
          <ac:spMkLst>
            <pc:docMk/>
            <pc:sldMk cId="1261988499" sldId="2134096493"/>
            <ac:spMk id="5" creationId="{679F4BE2-8E4A-4003-B816-9E34781F7E88}"/>
          </ac:spMkLst>
        </pc:spChg>
      </pc:sldChg>
      <pc:sldChg chg="modSp add mod">
        <pc:chgData name="Baca, Jim S" userId="bae22c3e-09c7-4401-a6a1-b83c8ff0e8c8" providerId="ADAL" clId="{FF0758FB-819F-4986-8CF3-3B758937CD2E}" dt="2021-04-15T16:29:30.137" v="132" actId="20577"/>
        <pc:sldMkLst>
          <pc:docMk/>
          <pc:sldMk cId="53999386" sldId="2134096494"/>
        </pc:sldMkLst>
        <pc:spChg chg="mod">
          <ac:chgData name="Baca, Jim S" userId="bae22c3e-09c7-4401-a6a1-b83c8ff0e8c8" providerId="ADAL" clId="{FF0758FB-819F-4986-8CF3-3B758937CD2E}" dt="2021-04-15T16:29:30.137" v="132" actId="20577"/>
          <ac:spMkLst>
            <pc:docMk/>
            <pc:sldMk cId="53999386" sldId="2134096494"/>
            <ac:spMk id="5" creationId="{679F4BE2-8E4A-4003-B816-9E34781F7E88}"/>
          </ac:spMkLst>
        </pc:spChg>
      </pc:sldChg>
      <pc:sldChg chg="addSp delSp modSp add mod modNotesTx">
        <pc:chgData name="Baca, Jim S" userId="bae22c3e-09c7-4401-a6a1-b83c8ff0e8c8" providerId="ADAL" clId="{FF0758FB-819F-4986-8CF3-3B758937CD2E}" dt="2021-06-18T18:39:23.890" v="9230" actId="208"/>
        <pc:sldMkLst>
          <pc:docMk/>
          <pc:sldMk cId="1730519574" sldId="2134096495"/>
        </pc:sldMkLst>
        <pc:spChg chg="mod">
          <ac:chgData name="Baca, Jim S" userId="bae22c3e-09c7-4401-a6a1-b83c8ff0e8c8" providerId="ADAL" clId="{FF0758FB-819F-4986-8CF3-3B758937CD2E}" dt="2021-06-04T21:57:40.251" v="2097" actId="20577"/>
          <ac:spMkLst>
            <pc:docMk/>
            <pc:sldMk cId="1730519574" sldId="2134096495"/>
            <ac:spMk id="2" creationId="{C37F1E6A-DFDA-4E59-930C-0CDDCF51BF6A}"/>
          </ac:spMkLst>
        </pc:spChg>
        <pc:spChg chg="add del mod">
          <ac:chgData name="Baca, Jim S" userId="bae22c3e-09c7-4401-a6a1-b83c8ff0e8c8" providerId="ADAL" clId="{FF0758FB-819F-4986-8CF3-3B758937CD2E}" dt="2021-06-04T21:57:08.698" v="2089" actId="478"/>
          <ac:spMkLst>
            <pc:docMk/>
            <pc:sldMk cId="1730519574" sldId="2134096495"/>
            <ac:spMk id="4" creationId="{0EB050D3-9AEA-469F-86EE-B7161BCD0801}"/>
          </ac:spMkLst>
        </pc:spChg>
        <pc:spChg chg="mod">
          <ac:chgData name="Baca, Jim S" userId="bae22c3e-09c7-4401-a6a1-b83c8ff0e8c8" providerId="ADAL" clId="{FF0758FB-819F-4986-8CF3-3B758937CD2E}" dt="2021-06-18T18:39:23.890" v="9230" actId="208"/>
          <ac:spMkLst>
            <pc:docMk/>
            <pc:sldMk cId="1730519574" sldId="2134096495"/>
            <ac:spMk id="5" creationId="{C497ECE6-B34F-4042-9F7B-4A52AC0FE1FF}"/>
          </ac:spMkLst>
        </pc:spChg>
        <pc:spChg chg="del mod">
          <ac:chgData name="Baca, Jim S" userId="bae22c3e-09c7-4401-a6a1-b83c8ff0e8c8" providerId="ADAL" clId="{FF0758FB-819F-4986-8CF3-3B758937CD2E}" dt="2021-06-04T21:57:06.487" v="2088" actId="478"/>
          <ac:spMkLst>
            <pc:docMk/>
            <pc:sldMk cId="1730519574" sldId="2134096495"/>
            <ac:spMk id="6" creationId="{786A0B0A-A183-4C11-BFBC-5DAB5757776E}"/>
          </ac:spMkLst>
        </pc:spChg>
        <pc:picChg chg="mod">
          <ac:chgData name="Baca, Jim S" userId="bae22c3e-09c7-4401-a6a1-b83c8ff0e8c8" providerId="ADAL" clId="{FF0758FB-819F-4986-8CF3-3B758937CD2E}" dt="2021-06-14T17:14:27.673" v="5455" actId="1036"/>
          <ac:picMkLst>
            <pc:docMk/>
            <pc:sldMk cId="1730519574" sldId="2134096495"/>
            <ac:picMk id="7" creationId="{57D625D0-88D6-4B4A-9104-D60619EBCC65}"/>
          </ac:picMkLst>
        </pc:picChg>
      </pc:sldChg>
      <pc:sldChg chg="addSp delSp modSp add mod">
        <pc:chgData name="Baca, Jim S" userId="bae22c3e-09c7-4401-a6a1-b83c8ff0e8c8" providerId="ADAL" clId="{FF0758FB-819F-4986-8CF3-3B758937CD2E}" dt="2021-06-18T18:37:34.933" v="9216" actId="208"/>
        <pc:sldMkLst>
          <pc:docMk/>
          <pc:sldMk cId="904978740" sldId="2134096496"/>
        </pc:sldMkLst>
        <pc:spChg chg="mod">
          <ac:chgData name="Baca, Jim S" userId="bae22c3e-09c7-4401-a6a1-b83c8ff0e8c8" providerId="ADAL" clId="{FF0758FB-819F-4986-8CF3-3B758937CD2E}" dt="2021-06-02T22:52:27.249" v="732" actId="5793"/>
          <ac:spMkLst>
            <pc:docMk/>
            <pc:sldMk cId="904978740" sldId="2134096496"/>
            <ac:spMk id="2" creationId="{C37F1E6A-DFDA-4E59-930C-0CDDCF51BF6A}"/>
          </ac:spMkLst>
        </pc:spChg>
        <pc:spChg chg="add mod">
          <ac:chgData name="Baca, Jim S" userId="bae22c3e-09c7-4401-a6a1-b83c8ff0e8c8" providerId="ADAL" clId="{FF0758FB-819F-4986-8CF3-3B758937CD2E}" dt="2021-06-18T18:37:34.933" v="9216" actId="208"/>
          <ac:spMkLst>
            <pc:docMk/>
            <pc:sldMk cId="904978740" sldId="2134096496"/>
            <ac:spMk id="14" creationId="{2B7188A5-A743-4F5A-8EFC-8F49D4C3AD7B}"/>
          </ac:spMkLst>
        </pc:spChg>
        <pc:spChg chg="add mod">
          <ac:chgData name="Baca, Jim S" userId="bae22c3e-09c7-4401-a6a1-b83c8ff0e8c8" providerId="ADAL" clId="{FF0758FB-819F-4986-8CF3-3B758937CD2E}" dt="2021-06-18T14:59:57.045" v="8978" actId="14100"/>
          <ac:spMkLst>
            <pc:docMk/>
            <pc:sldMk cId="904978740" sldId="2134096496"/>
            <ac:spMk id="15" creationId="{857D4230-42F6-44B1-A649-CF33BF077815}"/>
          </ac:spMkLst>
        </pc:spChg>
        <pc:spChg chg="add mod ord">
          <ac:chgData name="Baca, Jim S" userId="bae22c3e-09c7-4401-a6a1-b83c8ff0e8c8" providerId="ADAL" clId="{FF0758FB-819F-4986-8CF3-3B758937CD2E}" dt="2021-06-17T20:57:02.074" v="6856" actId="27636"/>
          <ac:spMkLst>
            <pc:docMk/>
            <pc:sldMk cId="904978740" sldId="2134096496"/>
            <ac:spMk id="16" creationId="{9DCFB502-B55B-4B37-9CE2-6650BB2CAA15}"/>
          </ac:spMkLst>
        </pc:spChg>
        <pc:grpChg chg="add mod">
          <ac:chgData name="Baca, Jim S" userId="bae22c3e-09c7-4401-a6a1-b83c8ff0e8c8" providerId="ADAL" clId="{FF0758FB-819F-4986-8CF3-3B758937CD2E}" dt="2021-06-17T20:56:55.996" v="6851" actId="164"/>
          <ac:grpSpMkLst>
            <pc:docMk/>
            <pc:sldMk cId="904978740" sldId="2134096496"/>
            <ac:grpSpMk id="7" creationId="{D58B32F0-4F8E-46C6-B56A-3C74F186CB64}"/>
          </ac:grpSpMkLst>
        </pc:grpChg>
        <pc:grpChg chg="add del mod">
          <ac:chgData name="Baca, Jim S" userId="bae22c3e-09c7-4401-a6a1-b83c8ff0e8c8" providerId="ADAL" clId="{FF0758FB-819F-4986-8CF3-3B758937CD2E}" dt="2021-06-17T20:54:13.303" v="6825" actId="165"/>
          <ac:grpSpMkLst>
            <pc:docMk/>
            <pc:sldMk cId="904978740" sldId="2134096496"/>
            <ac:grpSpMk id="13" creationId="{4E1F2287-C3FB-4D09-BE74-C5BE03734168}"/>
          </ac:grpSpMkLst>
        </pc:grpChg>
        <pc:picChg chg="add del mod topLvl">
          <ac:chgData name="Baca, Jim S" userId="bae22c3e-09c7-4401-a6a1-b83c8ff0e8c8" providerId="ADAL" clId="{FF0758FB-819F-4986-8CF3-3B758937CD2E}" dt="2021-06-17T20:54:31.298" v="6830" actId="478"/>
          <ac:picMkLst>
            <pc:docMk/>
            <pc:sldMk cId="904978740" sldId="2134096496"/>
            <ac:picMk id="3" creationId="{8FBAD288-C47C-4F44-9983-BFA8FE3E80C8}"/>
          </ac:picMkLst>
        </pc:picChg>
        <pc:picChg chg="add del mod topLvl">
          <ac:chgData name="Baca, Jim S" userId="bae22c3e-09c7-4401-a6a1-b83c8ff0e8c8" providerId="ADAL" clId="{FF0758FB-819F-4986-8CF3-3B758937CD2E}" dt="2021-06-17T20:56:55.996" v="6851" actId="164"/>
          <ac:picMkLst>
            <pc:docMk/>
            <pc:sldMk cId="904978740" sldId="2134096496"/>
            <ac:picMk id="4" creationId="{8A784912-28CF-4857-9565-B60438131496}"/>
          </ac:picMkLst>
        </pc:picChg>
        <pc:picChg chg="add mod">
          <ac:chgData name="Baca, Jim S" userId="bae22c3e-09c7-4401-a6a1-b83c8ff0e8c8" providerId="ADAL" clId="{FF0758FB-819F-4986-8CF3-3B758937CD2E}" dt="2021-06-17T20:56:55.996" v="6851" actId="164"/>
          <ac:picMkLst>
            <pc:docMk/>
            <pc:sldMk cId="904978740" sldId="2134096496"/>
            <ac:picMk id="5" creationId="{453083B4-0FB7-4626-A3D1-2BB0ADF7660B}"/>
          </ac:picMkLst>
        </pc:picChg>
        <pc:picChg chg="del">
          <ac:chgData name="Baca, Jim S" userId="bae22c3e-09c7-4401-a6a1-b83c8ff0e8c8" providerId="ADAL" clId="{FF0758FB-819F-4986-8CF3-3B758937CD2E}" dt="2021-06-02T22:31:28.848" v="477" actId="478"/>
          <ac:picMkLst>
            <pc:docMk/>
            <pc:sldMk cId="904978740" sldId="2134096496"/>
            <ac:picMk id="5" creationId="{9F092466-E8F6-4855-A916-6EC6D61C31B9}"/>
          </ac:picMkLst>
        </pc:picChg>
        <pc:picChg chg="add del mod topLvl">
          <ac:chgData name="Baca, Jim S" userId="bae22c3e-09c7-4401-a6a1-b83c8ff0e8c8" providerId="ADAL" clId="{FF0758FB-819F-4986-8CF3-3B758937CD2E}" dt="2021-06-17T20:56:55.996" v="6851" actId="164"/>
          <ac:picMkLst>
            <pc:docMk/>
            <pc:sldMk cId="904978740" sldId="2134096496"/>
            <ac:picMk id="6" creationId="{716DC8C7-4202-43AE-9F89-B67E956798A0}"/>
          </ac:picMkLst>
        </pc:picChg>
        <pc:picChg chg="del">
          <ac:chgData name="Baca, Jim S" userId="bae22c3e-09c7-4401-a6a1-b83c8ff0e8c8" providerId="ADAL" clId="{FF0758FB-819F-4986-8CF3-3B758937CD2E}" dt="2021-06-02T22:31:30.692" v="478" actId="478"/>
          <ac:picMkLst>
            <pc:docMk/>
            <pc:sldMk cId="904978740" sldId="2134096496"/>
            <ac:picMk id="7" creationId="{1497494A-D0BF-4085-B617-25810BD5E3B8}"/>
          </ac:picMkLst>
        </pc:picChg>
        <pc:picChg chg="add del mod topLvl">
          <ac:chgData name="Baca, Jim S" userId="bae22c3e-09c7-4401-a6a1-b83c8ff0e8c8" providerId="ADAL" clId="{FF0758FB-819F-4986-8CF3-3B758937CD2E}" dt="2021-06-17T20:56:55.996" v="6851" actId="164"/>
          <ac:picMkLst>
            <pc:docMk/>
            <pc:sldMk cId="904978740" sldId="2134096496"/>
            <ac:picMk id="8" creationId="{A41D44E9-D720-42FC-B90D-587DDEA7E345}"/>
          </ac:picMkLst>
        </pc:picChg>
        <pc:picChg chg="add del mod topLvl">
          <ac:chgData name="Baca, Jim S" userId="bae22c3e-09c7-4401-a6a1-b83c8ff0e8c8" providerId="ADAL" clId="{FF0758FB-819F-4986-8CF3-3B758937CD2E}" dt="2021-06-17T20:56:55.996" v="6851" actId="164"/>
          <ac:picMkLst>
            <pc:docMk/>
            <pc:sldMk cId="904978740" sldId="2134096496"/>
            <ac:picMk id="9" creationId="{E8A0DFF5-7A6A-48D5-92A4-155899CD3DE8}"/>
          </ac:picMkLst>
        </pc:picChg>
        <pc:picChg chg="add del mod">
          <ac:chgData name="Baca, Jim S" userId="bae22c3e-09c7-4401-a6a1-b83c8ff0e8c8" providerId="ADAL" clId="{FF0758FB-819F-4986-8CF3-3B758937CD2E}" dt="2021-06-02T22:41:00.234" v="541" actId="478"/>
          <ac:picMkLst>
            <pc:docMk/>
            <pc:sldMk cId="904978740" sldId="2134096496"/>
            <ac:picMk id="10" creationId="{938D160A-0D54-404B-A086-20D64B36CF41}"/>
          </ac:picMkLst>
        </pc:picChg>
        <pc:picChg chg="add del mod topLvl">
          <ac:chgData name="Baca, Jim S" userId="bae22c3e-09c7-4401-a6a1-b83c8ff0e8c8" providerId="ADAL" clId="{FF0758FB-819F-4986-8CF3-3B758937CD2E}" dt="2021-06-17T20:56:55.996" v="6851" actId="164"/>
          <ac:picMkLst>
            <pc:docMk/>
            <pc:sldMk cId="904978740" sldId="2134096496"/>
            <ac:picMk id="11" creationId="{3969123B-11B8-470C-A890-3879AF6CC42E}"/>
          </ac:picMkLst>
        </pc:picChg>
        <pc:picChg chg="add del mod topLvl">
          <ac:chgData name="Baca, Jim S" userId="bae22c3e-09c7-4401-a6a1-b83c8ff0e8c8" providerId="ADAL" clId="{FF0758FB-819F-4986-8CF3-3B758937CD2E}" dt="2021-06-17T20:56:55.996" v="6851" actId="164"/>
          <ac:picMkLst>
            <pc:docMk/>
            <pc:sldMk cId="904978740" sldId="2134096496"/>
            <ac:picMk id="12" creationId="{FF511F14-9A87-4B88-90FD-FC9A16C037C4}"/>
          </ac:picMkLst>
        </pc:picChg>
        <pc:picChg chg="del">
          <ac:chgData name="Baca, Jim S" userId="bae22c3e-09c7-4401-a6a1-b83c8ff0e8c8" providerId="ADAL" clId="{FF0758FB-819F-4986-8CF3-3B758937CD2E}" dt="2021-06-02T22:31:31.591" v="479" actId="478"/>
          <ac:picMkLst>
            <pc:docMk/>
            <pc:sldMk cId="904978740" sldId="2134096496"/>
            <ac:picMk id="1026" creationId="{3F79FB60-0E0C-45FC-86F5-97501A0EB76A}"/>
          </ac:picMkLst>
        </pc:picChg>
      </pc:sldChg>
      <pc:sldChg chg="addSp delSp modSp add mod modNotesTx">
        <pc:chgData name="Baca, Jim S" userId="bae22c3e-09c7-4401-a6a1-b83c8ff0e8c8" providerId="ADAL" clId="{FF0758FB-819F-4986-8CF3-3B758937CD2E}" dt="2021-06-18T18:37:43.501" v="9217" actId="208"/>
        <pc:sldMkLst>
          <pc:docMk/>
          <pc:sldMk cId="586449224" sldId="2134096497"/>
        </pc:sldMkLst>
        <pc:spChg chg="mod">
          <ac:chgData name="Baca, Jim S" userId="bae22c3e-09c7-4401-a6a1-b83c8ff0e8c8" providerId="ADAL" clId="{FF0758FB-819F-4986-8CF3-3B758937CD2E}" dt="2021-06-04T21:33:03.642" v="1789" actId="1076"/>
          <ac:spMkLst>
            <pc:docMk/>
            <pc:sldMk cId="586449224" sldId="2134096497"/>
            <ac:spMk id="2" creationId="{C37F1E6A-DFDA-4E59-930C-0CDDCF51BF6A}"/>
          </ac:spMkLst>
        </pc:spChg>
        <pc:spChg chg="add mod">
          <ac:chgData name="Baca, Jim S" userId="bae22c3e-09c7-4401-a6a1-b83c8ff0e8c8" providerId="ADAL" clId="{FF0758FB-819F-4986-8CF3-3B758937CD2E}" dt="2021-06-14T14:49:14.522" v="4368" actId="20577"/>
          <ac:spMkLst>
            <pc:docMk/>
            <pc:sldMk cId="586449224" sldId="2134096497"/>
            <ac:spMk id="6" creationId="{D92821E8-D85D-46BB-B6C2-4DF38F96201B}"/>
          </ac:spMkLst>
        </pc:spChg>
        <pc:spChg chg="add mod">
          <ac:chgData name="Baca, Jim S" userId="bae22c3e-09c7-4401-a6a1-b83c8ff0e8c8" providerId="ADAL" clId="{FF0758FB-819F-4986-8CF3-3B758937CD2E}" dt="2021-06-17T20:57:12.003" v="6862" actId="27636"/>
          <ac:spMkLst>
            <pc:docMk/>
            <pc:sldMk cId="586449224" sldId="2134096497"/>
            <ac:spMk id="8" creationId="{03C1258A-567A-45E8-8AEA-98F046FD60EF}"/>
          </ac:spMkLst>
        </pc:spChg>
        <pc:spChg chg="add del mod">
          <ac:chgData name="Baca, Jim S" userId="bae22c3e-09c7-4401-a6a1-b83c8ff0e8c8" providerId="ADAL" clId="{FF0758FB-819F-4986-8CF3-3B758937CD2E}" dt="2021-06-04T21:35:42.648" v="1799"/>
          <ac:spMkLst>
            <pc:docMk/>
            <pc:sldMk cId="586449224" sldId="2134096497"/>
            <ac:spMk id="8" creationId="{81E52780-1D32-4B70-B9E2-732F47EF8F21}"/>
          </ac:spMkLst>
        </pc:spChg>
        <pc:spChg chg="add mod">
          <ac:chgData name="Baca, Jim S" userId="bae22c3e-09c7-4401-a6a1-b83c8ff0e8c8" providerId="ADAL" clId="{FF0758FB-819F-4986-8CF3-3B758937CD2E}" dt="2021-06-18T18:37:43.501" v="9217" actId="208"/>
          <ac:spMkLst>
            <pc:docMk/>
            <pc:sldMk cId="586449224" sldId="2134096497"/>
            <ac:spMk id="12" creationId="{D10FD6AA-366E-4F7F-99D3-33F247B72368}"/>
          </ac:spMkLst>
        </pc:spChg>
        <pc:grpChg chg="add mod">
          <ac:chgData name="Baca, Jim S" userId="bae22c3e-09c7-4401-a6a1-b83c8ff0e8c8" providerId="ADAL" clId="{FF0758FB-819F-4986-8CF3-3B758937CD2E}" dt="2021-06-15T19:44:24.560" v="6296" actId="1076"/>
          <ac:grpSpMkLst>
            <pc:docMk/>
            <pc:sldMk cId="586449224" sldId="2134096497"/>
            <ac:grpSpMk id="10" creationId="{DAB8CFE5-15CE-42DF-A1C7-F5EB3B7ED4FF}"/>
          </ac:grpSpMkLst>
        </pc:grpChg>
        <pc:picChg chg="add del mod">
          <ac:chgData name="Baca, Jim S" userId="bae22c3e-09c7-4401-a6a1-b83c8ff0e8c8" providerId="ADAL" clId="{FF0758FB-819F-4986-8CF3-3B758937CD2E}" dt="2021-06-04T21:36:36.559" v="1803" actId="478"/>
          <ac:picMkLst>
            <pc:docMk/>
            <pc:sldMk cId="586449224" sldId="2134096497"/>
            <ac:picMk id="3" creationId="{90E32249-FFEF-4773-8B30-13E5694AF6AC}"/>
          </ac:picMkLst>
        </pc:picChg>
        <pc:picChg chg="add mod">
          <ac:chgData name="Baca, Jim S" userId="bae22c3e-09c7-4401-a6a1-b83c8ff0e8c8" providerId="ADAL" clId="{FF0758FB-819F-4986-8CF3-3B758937CD2E}" dt="2021-06-04T21:38:07.395" v="1814" actId="164"/>
          <ac:picMkLst>
            <pc:docMk/>
            <pc:sldMk cId="586449224" sldId="2134096497"/>
            <ac:picMk id="4" creationId="{28750C2C-D4FC-43BD-8178-68683337D53F}"/>
          </ac:picMkLst>
        </pc:picChg>
        <pc:picChg chg="del">
          <ac:chgData name="Baca, Jim S" userId="bae22c3e-09c7-4401-a6a1-b83c8ff0e8c8" providerId="ADAL" clId="{FF0758FB-819F-4986-8CF3-3B758937CD2E}" dt="2021-06-04T21:35:10.211" v="1791" actId="478"/>
          <ac:picMkLst>
            <pc:docMk/>
            <pc:sldMk cId="586449224" sldId="2134096497"/>
            <ac:picMk id="5" creationId="{9F092466-E8F6-4855-A916-6EC6D61C31B9}"/>
          </ac:picMkLst>
        </pc:picChg>
        <pc:picChg chg="del">
          <ac:chgData name="Baca, Jim S" userId="bae22c3e-09c7-4401-a6a1-b83c8ff0e8c8" providerId="ADAL" clId="{FF0758FB-819F-4986-8CF3-3B758937CD2E}" dt="2021-06-04T21:33:06.750" v="1790" actId="478"/>
          <ac:picMkLst>
            <pc:docMk/>
            <pc:sldMk cId="586449224" sldId="2134096497"/>
            <ac:picMk id="7" creationId="{1497494A-D0BF-4085-B617-25810BD5E3B8}"/>
          </ac:picMkLst>
        </pc:picChg>
        <pc:picChg chg="add mod">
          <ac:chgData name="Baca, Jim S" userId="bae22c3e-09c7-4401-a6a1-b83c8ff0e8c8" providerId="ADAL" clId="{FF0758FB-819F-4986-8CF3-3B758937CD2E}" dt="2021-06-04T21:38:07.395" v="1814" actId="164"/>
          <ac:picMkLst>
            <pc:docMk/>
            <pc:sldMk cId="586449224" sldId="2134096497"/>
            <ac:picMk id="9" creationId="{EC49F54E-B815-4584-9E8A-1A645210ACCD}"/>
          </ac:picMkLst>
        </pc:picChg>
        <pc:picChg chg="del">
          <ac:chgData name="Baca, Jim S" userId="bae22c3e-09c7-4401-a6a1-b83c8ff0e8c8" providerId="ADAL" clId="{FF0758FB-819F-4986-8CF3-3B758937CD2E}" dt="2021-06-04T21:35:11.196" v="1792" actId="478"/>
          <ac:picMkLst>
            <pc:docMk/>
            <pc:sldMk cId="586449224" sldId="2134096497"/>
            <ac:picMk id="1026" creationId="{3F79FB60-0E0C-45FC-86F5-97501A0EB76A}"/>
          </ac:picMkLst>
        </pc:picChg>
      </pc:sldChg>
      <pc:sldChg chg="addSp delSp modSp add mod modNotesTx">
        <pc:chgData name="Baca, Jim S" userId="bae22c3e-09c7-4401-a6a1-b83c8ff0e8c8" providerId="ADAL" clId="{FF0758FB-819F-4986-8CF3-3B758937CD2E}" dt="2021-06-18T18:37:52.521" v="9218" actId="208"/>
        <pc:sldMkLst>
          <pc:docMk/>
          <pc:sldMk cId="2790953940" sldId="2134096498"/>
        </pc:sldMkLst>
        <pc:spChg chg="mod">
          <ac:chgData name="Baca, Jim S" userId="bae22c3e-09c7-4401-a6a1-b83c8ff0e8c8" providerId="ADAL" clId="{FF0758FB-819F-4986-8CF3-3B758937CD2E}" dt="2021-06-04T21:44:56.052" v="1970" actId="404"/>
          <ac:spMkLst>
            <pc:docMk/>
            <pc:sldMk cId="2790953940" sldId="2134096498"/>
            <ac:spMk id="2" creationId="{C37F1E6A-DFDA-4E59-930C-0CDDCF51BF6A}"/>
          </ac:spMkLst>
        </pc:spChg>
        <pc:spChg chg="mod">
          <ac:chgData name="Baca, Jim S" userId="bae22c3e-09c7-4401-a6a1-b83c8ff0e8c8" providerId="ADAL" clId="{FF0758FB-819F-4986-8CF3-3B758937CD2E}" dt="2021-06-15T19:32:25.397" v="6100" actId="403"/>
          <ac:spMkLst>
            <pc:docMk/>
            <pc:sldMk cId="2790953940" sldId="2134096498"/>
            <ac:spMk id="6" creationId="{D92821E8-D85D-46BB-B6C2-4DF38F96201B}"/>
          </ac:spMkLst>
        </pc:spChg>
        <pc:spChg chg="add mod">
          <ac:chgData name="Baca, Jim S" userId="bae22c3e-09c7-4401-a6a1-b83c8ff0e8c8" providerId="ADAL" clId="{FF0758FB-819F-4986-8CF3-3B758937CD2E}" dt="2021-06-18T18:37:52.521" v="9218" actId="208"/>
          <ac:spMkLst>
            <pc:docMk/>
            <pc:sldMk cId="2790953940" sldId="2134096498"/>
            <ac:spMk id="8" creationId="{8EEDF319-9B29-43EB-A4F0-F842FF580D59}"/>
          </ac:spMkLst>
        </pc:spChg>
        <pc:spChg chg="add mod">
          <ac:chgData name="Baca, Jim S" userId="bae22c3e-09c7-4401-a6a1-b83c8ff0e8c8" providerId="ADAL" clId="{FF0758FB-819F-4986-8CF3-3B758937CD2E}" dt="2021-06-17T20:59:27.193" v="6868" actId="27636"/>
          <ac:spMkLst>
            <pc:docMk/>
            <pc:sldMk cId="2790953940" sldId="2134096498"/>
            <ac:spMk id="9" creationId="{3BC31B98-A7D8-42C1-9501-8D026D8A598C}"/>
          </ac:spMkLst>
        </pc:spChg>
        <pc:spChg chg="add del mod">
          <ac:chgData name="Baca, Jim S" userId="bae22c3e-09c7-4401-a6a1-b83c8ff0e8c8" providerId="ADAL" clId="{FF0758FB-819F-4986-8CF3-3B758937CD2E}" dt="2021-06-15T15:24:32.935" v="5625" actId="478"/>
          <ac:spMkLst>
            <pc:docMk/>
            <pc:sldMk cId="2790953940" sldId="2134096498"/>
            <ac:spMk id="11" creationId="{B71CD4FE-6322-4E4C-922A-F1A03946FA1F}"/>
          </ac:spMkLst>
        </pc:spChg>
        <pc:grpChg chg="add mod">
          <ac:chgData name="Baca, Jim S" userId="bae22c3e-09c7-4401-a6a1-b83c8ff0e8c8" providerId="ADAL" clId="{FF0758FB-819F-4986-8CF3-3B758937CD2E}" dt="2021-06-15T19:45:19.877" v="6305" actId="1076"/>
          <ac:grpSpMkLst>
            <pc:docMk/>
            <pc:sldMk cId="2790953940" sldId="2134096498"/>
            <ac:grpSpMk id="7" creationId="{8139194A-A9F9-4BE5-8C04-0FFB593B5CF0}"/>
          </ac:grpSpMkLst>
        </pc:grpChg>
        <pc:grpChg chg="del">
          <ac:chgData name="Baca, Jim S" userId="bae22c3e-09c7-4401-a6a1-b83c8ff0e8c8" providerId="ADAL" clId="{FF0758FB-819F-4986-8CF3-3B758937CD2E}" dt="2021-06-04T21:40:43.583" v="1924" actId="478"/>
          <ac:grpSpMkLst>
            <pc:docMk/>
            <pc:sldMk cId="2790953940" sldId="2134096498"/>
            <ac:grpSpMk id="10" creationId="{DAB8CFE5-15CE-42DF-A1C7-F5EB3B7ED4FF}"/>
          </ac:grpSpMkLst>
        </pc:grpChg>
        <pc:picChg chg="add mod">
          <ac:chgData name="Baca, Jim S" userId="bae22c3e-09c7-4401-a6a1-b83c8ff0e8c8" providerId="ADAL" clId="{FF0758FB-819F-4986-8CF3-3B758937CD2E}" dt="2021-06-04T21:43:49.766" v="1940" actId="164"/>
          <ac:picMkLst>
            <pc:docMk/>
            <pc:sldMk cId="2790953940" sldId="2134096498"/>
            <ac:picMk id="3" creationId="{DFE0E2E8-209F-4191-8E6A-1855E42AAEF5}"/>
          </ac:picMkLst>
        </pc:picChg>
        <pc:picChg chg="add mod">
          <ac:chgData name="Baca, Jim S" userId="bae22c3e-09c7-4401-a6a1-b83c8ff0e8c8" providerId="ADAL" clId="{FF0758FB-819F-4986-8CF3-3B758937CD2E}" dt="2021-06-04T21:43:49.766" v="1940" actId="164"/>
          <ac:picMkLst>
            <pc:docMk/>
            <pc:sldMk cId="2790953940" sldId="2134096498"/>
            <ac:picMk id="5" creationId="{BC2CFC2D-793A-4E00-815A-55998347D7B5}"/>
          </ac:picMkLst>
        </pc:picChg>
      </pc:sldChg>
      <pc:sldChg chg="addSp delSp modSp add mod">
        <pc:chgData name="Baca, Jim S" userId="bae22c3e-09c7-4401-a6a1-b83c8ff0e8c8" providerId="ADAL" clId="{FF0758FB-819F-4986-8CF3-3B758937CD2E}" dt="2021-06-18T18:38:02.099" v="9219" actId="208"/>
        <pc:sldMkLst>
          <pc:docMk/>
          <pc:sldMk cId="2761824812" sldId="2134096499"/>
        </pc:sldMkLst>
        <pc:spChg chg="mod">
          <ac:chgData name="Baca, Jim S" userId="bae22c3e-09c7-4401-a6a1-b83c8ff0e8c8" providerId="ADAL" clId="{FF0758FB-819F-4986-8CF3-3B758937CD2E}" dt="2021-06-04T21:50:25.344" v="2017" actId="20577"/>
          <ac:spMkLst>
            <pc:docMk/>
            <pc:sldMk cId="2761824812" sldId="2134096499"/>
            <ac:spMk id="2" creationId="{C37F1E6A-DFDA-4E59-930C-0CDDCF51BF6A}"/>
          </ac:spMkLst>
        </pc:spChg>
        <pc:spChg chg="mod">
          <ac:chgData name="Baca, Jim S" userId="bae22c3e-09c7-4401-a6a1-b83c8ff0e8c8" providerId="ADAL" clId="{FF0758FB-819F-4986-8CF3-3B758937CD2E}" dt="2021-06-15T19:24:56.356" v="5805" actId="1037"/>
          <ac:spMkLst>
            <pc:docMk/>
            <pc:sldMk cId="2761824812" sldId="2134096499"/>
            <ac:spMk id="6" creationId="{D92821E8-D85D-46BB-B6C2-4DF38F96201B}"/>
          </ac:spMkLst>
        </pc:spChg>
        <pc:spChg chg="add mod">
          <ac:chgData name="Baca, Jim S" userId="bae22c3e-09c7-4401-a6a1-b83c8ff0e8c8" providerId="ADAL" clId="{FF0758FB-819F-4986-8CF3-3B758937CD2E}" dt="2021-06-18T18:38:02.099" v="9219" actId="208"/>
          <ac:spMkLst>
            <pc:docMk/>
            <pc:sldMk cId="2761824812" sldId="2134096499"/>
            <ac:spMk id="7" creationId="{664190B7-B64F-4901-A337-1A1090ADCCF2}"/>
          </ac:spMkLst>
        </pc:spChg>
        <pc:spChg chg="add mod">
          <ac:chgData name="Baca, Jim S" userId="bae22c3e-09c7-4401-a6a1-b83c8ff0e8c8" providerId="ADAL" clId="{FF0758FB-819F-4986-8CF3-3B758937CD2E}" dt="2021-06-17T20:59:42.385" v="6874" actId="27636"/>
          <ac:spMkLst>
            <pc:docMk/>
            <pc:sldMk cId="2761824812" sldId="2134096499"/>
            <ac:spMk id="8" creationId="{6B37FB74-EAF2-41FB-81E1-0842AABFA70B}"/>
          </ac:spMkLst>
        </pc:spChg>
        <pc:spChg chg="add del mod">
          <ac:chgData name="Baca, Jim S" userId="bae22c3e-09c7-4401-a6a1-b83c8ff0e8c8" providerId="ADAL" clId="{FF0758FB-819F-4986-8CF3-3B758937CD2E}" dt="2021-06-15T15:25:31.767" v="5686" actId="478"/>
          <ac:spMkLst>
            <pc:docMk/>
            <pc:sldMk cId="2761824812" sldId="2134096499"/>
            <ac:spMk id="11" creationId="{089B530B-846C-4996-97E0-8EA4C16F3F50}"/>
          </ac:spMkLst>
        </pc:spChg>
        <pc:grpChg chg="del">
          <ac:chgData name="Baca, Jim S" userId="bae22c3e-09c7-4401-a6a1-b83c8ff0e8c8" providerId="ADAL" clId="{FF0758FB-819F-4986-8CF3-3B758937CD2E}" dt="2021-06-04T21:46:12.094" v="1976" actId="478"/>
          <ac:grpSpMkLst>
            <pc:docMk/>
            <pc:sldMk cId="2761824812" sldId="2134096499"/>
            <ac:grpSpMk id="7" creationId="{8139194A-A9F9-4BE5-8C04-0FFB593B5CF0}"/>
          </ac:grpSpMkLst>
        </pc:grpChg>
        <pc:grpChg chg="add mod">
          <ac:chgData name="Baca, Jim S" userId="bae22c3e-09c7-4401-a6a1-b83c8ff0e8c8" providerId="ADAL" clId="{FF0758FB-819F-4986-8CF3-3B758937CD2E}" dt="2021-06-18T16:13:09.417" v="9188" actId="1038"/>
          <ac:grpSpMkLst>
            <pc:docMk/>
            <pc:sldMk cId="2761824812" sldId="2134096499"/>
            <ac:grpSpMk id="13" creationId="{A14EB481-619B-462C-A343-DE8309A30D18}"/>
          </ac:grpSpMkLst>
        </pc:grpChg>
        <pc:picChg chg="add mod">
          <ac:chgData name="Baca, Jim S" userId="bae22c3e-09c7-4401-a6a1-b83c8ff0e8c8" providerId="ADAL" clId="{FF0758FB-819F-4986-8CF3-3B758937CD2E}" dt="2021-06-15T19:45:50.227" v="6313" actId="1076"/>
          <ac:picMkLst>
            <pc:docMk/>
            <pc:sldMk cId="2761824812" sldId="2134096499"/>
            <ac:picMk id="4" creationId="{6CB0CDBD-91DC-4B8E-BD4E-B0960995A32A}"/>
          </ac:picMkLst>
        </pc:picChg>
        <pc:picChg chg="add mod">
          <ac:chgData name="Baca, Jim S" userId="bae22c3e-09c7-4401-a6a1-b83c8ff0e8c8" providerId="ADAL" clId="{FF0758FB-819F-4986-8CF3-3B758937CD2E}" dt="2021-06-18T16:13:03.469" v="9179" actId="164"/>
          <ac:picMkLst>
            <pc:docMk/>
            <pc:sldMk cId="2761824812" sldId="2134096499"/>
            <ac:picMk id="5" creationId="{AF16AE3E-51C2-4E59-A8E6-E8B66A038E55}"/>
          </ac:picMkLst>
        </pc:picChg>
        <pc:picChg chg="add del">
          <ac:chgData name="Baca, Jim S" userId="bae22c3e-09c7-4401-a6a1-b83c8ff0e8c8" providerId="ADAL" clId="{FF0758FB-819F-4986-8CF3-3B758937CD2E}" dt="2021-06-04T21:47:40.955" v="1985"/>
          <ac:picMkLst>
            <pc:docMk/>
            <pc:sldMk cId="2761824812" sldId="2134096499"/>
            <ac:picMk id="8" creationId="{74A87279-5139-45D2-A0D7-B918576E19C0}"/>
          </ac:picMkLst>
        </pc:picChg>
        <pc:picChg chg="add del mod">
          <ac:chgData name="Baca, Jim S" userId="bae22c3e-09c7-4401-a6a1-b83c8ff0e8c8" providerId="ADAL" clId="{FF0758FB-819F-4986-8CF3-3B758937CD2E}" dt="2021-06-04T21:47:37.632" v="1984"/>
          <ac:picMkLst>
            <pc:docMk/>
            <pc:sldMk cId="2761824812" sldId="2134096499"/>
            <ac:picMk id="9" creationId="{5E79D561-B74B-49E6-8970-F3D49EA42413}"/>
          </ac:picMkLst>
        </pc:picChg>
        <pc:picChg chg="add mod">
          <ac:chgData name="Baca, Jim S" userId="bae22c3e-09c7-4401-a6a1-b83c8ff0e8c8" providerId="ADAL" clId="{FF0758FB-819F-4986-8CF3-3B758937CD2E}" dt="2021-06-18T16:13:03.469" v="9179" actId="164"/>
          <ac:picMkLst>
            <pc:docMk/>
            <pc:sldMk cId="2761824812" sldId="2134096499"/>
            <ac:picMk id="10" creationId="{C37D34DF-ADA7-4066-A40C-F187A94EC020}"/>
          </ac:picMkLst>
        </pc:picChg>
        <pc:picChg chg="add mod">
          <ac:chgData name="Baca, Jim S" userId="bae22c3e-09c7-4401-a6a1-b83c8ff0e8c8" providerId="ADAL" clId="{FF0758FB-819F-4986-8CF3-3B758937CD2E}" dt="2021-06-18T16:13:03.469" v="9179" actId="164"/>
          <ac:picMkLst>
            <pc:docMk/>
            <pc:sldMk cId="2761824812" sldId="2134096499"/>
            <ac:picMk id="11" creationId="{00A1F3EA-8EA4-4506-8A34-AF2CFE30C60E}"/>
          </ac:picMkLst>
        </pc:picChg>
        <pc:picChg chg="add mod">
          <ac:chgData name="Baca, Jim S" userId="bae22c3e-09c7-4401-a6a1-b83c8ff0e8c8" providerId="ADAL" clId="{FF0758FB-819F-4986-8CF3-3B758937CD2E}" dt="2021-06-18T16:13:03.469" v="9179" actId="164"/>
          <ac:picMkLst>
            <pc:docMk/>
            <pc:sldMk cId="2761824812" sldId="2134096499"/>
            <ac:picMk id="12" creationId="{086B53BB-898B-48CC-87BB-30AE5B6D76DF}"/>
          </ac:picMkLst>
        </pc:picChg>
      </pc:sldChg>
      <pc:sldChg chg="addSp delSp modSp add mod ord modNotesTx">
        <pc:chgData name="Baca, Jim S" userId="bae22c3e-09c7-4401-a6a1-b83c8ff0e8c8" providerId="ADAL" clId="{FF0758FB-819F-4986-8CF3-3B758937CD2E}" dt="2021-06-18T18:38:33.173" v="9223" actId="208"/>
        <pc:sldMkLst>
          <pc:docMk/>
          <pc:sldMk cId="3140846206" sldId="2134096500"/>
        </pc:sldMkLst>
        <pc:spChg chg="mod">
          <ac:chgData name="Baca, Jim S" userId="bae22c3e-09c7-4401-a6a1-b83c8ff0e8c8" providerId="ADAL" clId="{FF0758FB-819F-4986-8CF3-3B758937CD2E}" dt="2021-06-04T21:50:41.020" v="2036" actId="20577"/>
          <ac:spMkLst>
            <pc:docMk/>
            <pc:sldMk cId="3140846206" sldId="2134096500"/>
            <ac:spMk id="2" creationId="{C37F1E6A-DFDA-4E59-930C-0CDDCF51BF6A}"/>
          </ac:spMkLst>
        </pc:spChg>
        <pc:spChg chg="mod">
          <ac:chgData name="Baca, Jim S" userId="bae22c3e-09c7-4401-a6a1-b83c8ff0e8c8" providerId="ADAL" clId="{FF0758FB-819F-4986-8CF3-3B758937CD2E}" dt="2021-06-14T14:51:52.976" v="4376" actId="20577"/>
          <ac:spMkLst>
            <pc:docMk/>
            <pc:sldMk cId="3140846206" sldId="2134096500"/>
            <ac:spMk id="6" creationId="{D92821E8-D85D-46BB-B6C2-4DF38F96201B}"/>
          </ac:spMkLst>
        </pc:spChg>
        <pc:spChg chg="add mod">
          <ac:chgData name="Baca, Jim S" userId="bae22c3e-09c7-4401-a6a1-b83c8ff0e8c8" providerId="ADAL" clId="{FF0758FB-819F-4986-8CF3-3B758937CD2E}" dt="2021-06-17T21:03:01.251" v="6910" actId="27636"/>
          <ac:spMkLst>
            <pc:docMk/>
            <pc:sldMk cId="3140846206" sldId="2134096500"/>
            <ac:spMk id="7" creationId="{894BBD6B-70E0-4DD6-8194-724F2287E647}"/>
          </ac:spMkLst>
        </pc:spChg>
        <pc:spChg chg="add mod">
          <ac:chgData name="Baca, Jim S" userId="bae22c3e-09c7-4401-a6a1-b83c8ff0e8c8" providerId="ADAL" clId="{FF0758FB-819F-4986-8CF3-3B758937CD2E}" dt="2021-06-18T18:38:33.173" v="9223" actId="208"/>
          <ac:spMkLst>
            <pc:docMk/>
            <pc:sldMk cId="3140846206" sldId="2134096500"/>
            <ac:spMk id="10" creationId="{FA4D16B8-5E0B-46AC-8A5F-C2EC7A3A2CB5}"/>
          </ac:spMkLst>
        </pc:spChg>
        <pc:grpChg chg="add del mod">
          <ac:chgData name="Baca, Jim S" userId="bae22c3e-09c7-4401-a6a1-b83c8ff0e8c8" providerId="ADAL" clId="{FF0758FB-819F-4986-8CF3-3B758937CD2E}" dt="2021-06-04T21:55:45.942" v="2076" actId="478"/>
          <ac:grpSpMkLst>
            <pc:docMk/>
            <pc:sldMk cId="3140846206" sldId="2134096500"/>
            <ac:grpSpMk id="8" creationId="{592E9AC6-C0CF-48D5-8D6F-B49018CECC47}"/>
          </ac:grpSpMkLst>
        </pc:grpChg>
        <pc:picChg chg="add mod">
          <ac:chgData name="Baca, Jim S" userId="bae22c3e-09c7-4401-a6a1-b83c8ff0e8c8" providerId="ADAL" clId="{FF0758FB-819F-4986-8CF3-3B758937CD2E}" dt="2021-06-04T21:53:55.469" v="2055" actId="164"/>
          <ac:picMkLst>
            <pc:docMk/>
            <pc:sldMk cId="3140846206" sldId="2134096500"/>
            <ac:picMk id="3" creationId="{8EF3E205-BB7C-4E24-B529-38B4D337E49F}"/>
          </ac:picMkLst>
        </pc:picChg>
        <pc:picChg chg="del">
          <ac:chgData name="Baca, Jim S" userId="bae22c3e-09c7-4401-a6a1-b83c8ff0e8c8" providerId="ADAL" clId="{FF0758FB-819F-4986-8CF3-3B758937CD2E}" dt="2021-06-04T21:48:05.749" v="1988" actId="478"/>
          <ac:picMkLst>
            <pc:docMk/>
            <pc:sldMk cId="3140846206" sldId="2134096500"/>
            <ac:picMk id="4" creationId="{6CB0CDBD-91DC-4B8E-BD4E-B0960995A32A}"/>
          </ac:picMkLst>
        </pc:picChg>
        <pc:picChg chg="add mod">
          <ac:chgData name="Baca, Jim S" userId="bae22c3e-09c7-4401-a6a1-b83c8ff0e8c8" providerId="ADAL" clId="{FF0758FB-819F-4986-8CF3-3B758937CD2E}" dt="2021-06-04T21:53:55.469" v="2055" actId="164"/>
          <ac:picMkLst>
            <pc:docMk/>
            <pc:sldMk cId="3140846206" sldId="2134096500"/>
            <ac:picMk id="5" creationId="{2C486CBB-986C-4092-9C0E-E9DE72E9C5A0}"/>
          </ac:picMkLst>
        </pc:picChg>
        <pc:picChg chg="add mod">
          <ac:chgData name="Baca, Jim S" userId="bae22c3e-09c7-4401-a6a1-b83c8ff0e8c8" providerId="ADAL" clId="{FF0758FB-819F-4986-8CF3-3B758937CD2E}" dt="2021-06-04T21:53:55.469" v="2055" actId="164"/>
          <ac:picMkLst>
            <pc:docMk/>
            <pc:sldMk cId="3140846206" sldId="2134096500"/>
            <ac:picMk id="7" creationId="{4995775C-0D83-402C-B816-152543C3A7EA}"/>
          </ac:picMkLst>
        </pc:picChg>
        <pc:picChg chg="add mod">
          <ac:chgData name="Baca, Jim S" userId="bae22c3e-09c7-4401-a6a1-b83c8ff0e8c8" providerId="ADAL" clId="{FF0758FB-819F-4986-8CF3-3B758937CD2E}" dt="2021-06-04T21:56:09.407" v="2079" actId="1076"/>
          <ac:picMkLst>
            <pc:docMk/>
            <pc:sldMk cId="3140846206" sldId="2134096500"/>
            <ac:picMk id="9" creationId="{9FA9F26F-065B-438A-9CE2-62F851610636}"/>
          </ac:picMkLst>
        </pc:picChg>
      </pc:sldChg>
      <pc:sldChg chg="addSp delSp modSp add mod ord">
        <pc:chgData name="Baca, Jim S" userId="bae22c3e-09c7-4401-a6a1-b83c8ff0e8c8" providerId="ADAL" clId="{FF0758FB-819F-4986-8CF3-3B758937CD2E}" dt="2021-06-18T18:38:10.736" v="9220" actId="208"/>
        <pc:sldMkLst>
          <pc:docMk/>
          <pc:sldMk cId="1336799747" sldId="2134096501"/>
        </pc:sldMkLst>
        <pc:spChg chg="mod">
          <ac:chgData name="Baca, Jim S" userId="bae22c3e-09c7-4401-a6a1-b83c8ff0e8c8" providerId="ADAL" clId="{FF0758FB-819F-4986-8CF3-3B758937CD2E}" dt="2021-06-14T14:48:57.059" v="4365" actId="20577"/>
          <ac:spMkLst>
            <pc:docMk/>
            <pc:sldMk cId="1336799747" sldId="2134096501"/>
            <ac:spMk id="6" creationId="{D92821E8-D85D-46BB-B6C2-4DF38F96201B}"/>
          </ac:spMkLst>
        </pc:spChg>
        <pc:spChg chg="add mod">
          <ac:chgData name="Baca, Jim S" userId="bae22c3e-09c7-4401-a6a1-b83c8ff0e8c8" providerId="ADAL" clId="{FF0758FB-819F-4986-8CF3-3B758937CD2E}" dt="2021-06-18T18:38:10.736" v="9220" actId="208"/>
          <ac:spMkLst>
            <pc:docMk/>
            <pc:sldMk cId="1336799747" sldId="2134096501"/>
            <ac:spMk id="9" creationId="{5DA32E0C-F5FF-4F98-A5B9-3B597787EA26}"/>
          </ac:spMkLst>
        </pc:spChg>
        <pc:spChg chg="add mod">
          <ac:chgData name="Baca, Jim S" userId="bae22c3e-09c7-4401-a6a1-b83c8ff0e8c8" providerId="ADAL" clId="{FF0758FB-819F-4986-8CF3-3B758937CD2E}" dt="2021-06-17T23:20:22.544" v="7216" actId="1076"/>
          <ac:spMkLst>
            <pc:docMk/>
            <pc:sldMk cId="1336799747" sldId="2134096501"/>
            <ac:spMk id="10" creationId="{E33E7227-6653-4329-AFA7-A398538DA274}"/>
          </ac:spMkLst>
        </pc:spChg>
        <pc:grpChg chg="mod">
          <ac:chgData name="Baca, Jim S" userId="bae22c3e-09c7-4401-a6a1-b83c8ff0e8c8" providerId="ADAL" clId="{FF0758FB-819F-4986-8CF3-3B758937CD2E}" dt="2021-06-17T21:00:52.485" v="6886" actId="164"/>
          <ac:grpSpMkLst>
            <pc:docMk/>
            <pc:sldMk cId="1336799747" sldId="2134096501"/>
            <ac:grpSpMk id="8" creationId="{592E9AC6-C0CF-48D5-8D6F-B49018CECC47}"/>
          </ac:grpSpMkLst>
        </pc:grpChg>
        <pc:grpChg chg="add mod">
          <ac:chgData name="Baca, Jim S" userId="bae22c3e-09c7-4401-a6a1-b83c8ff0e8c8" providerId="ADAL" clId="{FF0758FB-819F-4986-8CF3-3B758937CD2E}" dt="2021-06-17T21:00:58.634" v="6887" actId="1076"/>
          <ac:grpSpMkLst>
            <pc:docMk/>
            <pc:sldMk cId="1336799747" sldId="2134096501"/>
            <ac:grpSpMk id="11" creationId="{A54B0648-4647-40A5-B8C3-3182C04BBCAD}"/>
          </ac:grpSpMkLst>
        </pc:grpChg>
        <pc:picChg chg="add mod">
          <ac:chgData name="Baca, Jim S" userId="bae22c3e-09c7-4401-a6a1-b83c8ff0e8c8" providerId="ADAL" clId="{FF0758FB-819F-4986-8CF3-3B758937CD2E}" dt="2021-06-17T21:00:52.485" v="6886" actId="164"/>
          <ac:picMkLst>
            <pc:docMk/>
            <pc:sldMk cId="1336799747" sldId="2134096501"/>
            <ac:picMk id="4" creationId="{36D7FB6B-2869-4DA3-ACB5-E09F12050877}"/>
          </ac:picMkLst>
        </pc:picChg>
        <pc:picChg chg="del">
          <ac:chgData name="Baca, Jim S" userId="bae22c3e-09c7-4401-a6a1-b83c8ff0e8c8" providerId="ADAL" clId="{FF0758FB-819F-4986-8CF3-3B758937CD2E}" dt="2021-06-17T21:00:20.399" v="6875" actId="478"/>
          <ac:picMkLst>
            <pc:docMk/>
            <pc:sldMk cId="1336799747" sldId="2134096501"/>
            <ac:picMk id="7" creationId="{4995775C-0D83-402C-B816-152543C3A7EA}"/>
          </ac:picMkLst>
        </pc:picChg>
      </pc:sldChg>
      <pc:sldChg chg="addSp delSp modSp add mod">
        <pc:chgData name="Baca, Jim S" userId="bae22c3e-09c7-4401-a6a1-b83c8ff0e8c8" providerId="ADAL" clId="{FF0758FB-819F-4986-8CF3-3B758937CD2E}" dt="2021-06-18T18:38:46.923" v="9225" actId="208"/>
        <pc:sldMkLst>
          <pc:docMk/>
          <pc:sldMk cId="2227443699" sldId="2134096502"/>
        </pc:sldMkLst>
        <pc:spChg chg="mod">
          <ac:chgData name="Baca, Jim S" userId="bae22c3e-09c7-4401-a6a1-b83c8ff0e8c8" providerId="ADAL" clId="{FF0758FB-819F-4986-8CF3-3B758937CD2E}" dt="2021-06-14T14:52:18.447" v="4390" actId="1035"/>
          <ac:spMkLst>
            <pc:docMk/>
            <pc:sldMk cId="2227443699" sldId="2134096502"/>
            <ac:spMk id="2" creationId="{C37F1E6A-DFDA-4E59-930C-0CDDCF51BF6A}"/>
          </ac:spMkLst>
        </pc:spChg>
        <pc:spChg chg="mod">
          <ac:chgData name="Baca, Jim S" userId="bae22c3e-09c7-4401-a6a1-b83c8ff0e8c8" providerId="ADAL" clId="{FF0758FB-819F-4986-8CF3-3B758937CD2E}" dt="2021-06-14T17:11:51.781" v="5397" actId="403"/>
          <ac:spMkLst>
            <pc:docMk/>
            <pc:sldMk cId="2227443699" sldId="2134096502"/>
            <ac:spMk id="6" creationId="{D92821E8-D85D-46BB-B6C2-4DF38F96201B}"/>
          </ac:spMkLst>
        </pc:spChg>
        <pc:spChg chg="mod">
          <ac:chgData name="Baca, Jim S" userId="bae22c3e-09c7-4401-a6a1-b83c8ff0e8c8" providerId="ADAL" clId="{FF0758FB-819F-4986-8CF3-3B758937CD2E}" dt="2021-06-18T18:38:46.923" v="9225" actId="208"/>
          <ac:spMkLst>
            <pc:docMk/>
            <pc:sldMk cId="2227443699" sldId="2134096502"/>
            <ac:spMk id="10" creationId="{FA4D16B8-5E0B-46AC-8A5F-C2EC7A3A2CB5}"/>
          </ac:spMkLst>
        </pc:spChg>
        <pc:picChg chg="add mod">
          <ac:chgData name="Baca, Jim S" userId="bae22c3e-09c7-4401-a6a1-b83c8ff0e8c8" providerId="ADAL" clId="{FF0758FB-819F-4986-8CF3-3B758937CD2E}" dt="2021-06-14T14:52:10.753" v="4377" actId="1036"/>
          <ac:picMkLst>
            <pc:docMk/>
            <pc:sldMk cId="2227443699" sldId="2134096502"/>
            <ac:picMk id="3" creationId="{80C3CB39-5098-490A-ACE3-8A5A8F5EC584}"/>
          </ac:picMkLst>
        </pc:picChg>
        <pc:picChg chg="del">
          <ac:chgData name="Baca, Jim S" userId="bae22c3e-09c7-4401-a6a1-b83c8ff0e8c8" providerId="ADAL" clId="{FF0758FB-819F-4986-8CF3-3B758937CD2E}" dt="2021-06-11T20:26:46.035" v="2802" actId="478"/>
          <ac:picMkLst>
            <pc:docMk/>
            <pc:sldMk cId="2227443699" sldId="2134096502"/>
            <ac:picMk id="9" creationId="{9FA9F26F-065B-438A-9CE2-62F851610636}"/>
          </ac:picMkLst>
        </pc:picChg>
      </pc:sldChg>
      <pc:sldChg chg="addSp delSp modSp add mod">
        <pc:chgData name="Baca, Jim S" userId="bae22c3e-09c7-4401-a6a1-b83c8ff0e8c8" providerId="ADAL" clId="{FF0758FB-819F-4986-8CF3-3B758937CD2E}" dt="2021-06-18T18:38:54.950" v="9226" actId="208"/>
        <pc:sldMkLst>
          <pc:docMk/>
          <pc:sldMk cId="2792333283" sldId="2134096503"/>
        </pc:sldMkLst>
        <pc:spChg chg="mod">
          <ac:chgData name="Baca, Jim S" userId="bae22c3e-09c7-4401-a6a1-b83c8ff0e8c8" providerId="ADAL" clId="{FF0758FB-819F-4986-8CF3-3B758937CD2E}" dt="2021-06-11T20:35:52.025" v="3460" actId="20577"/>
          <ac:spMkLst>
            <pc:docMk/>
            <pc:sldMk cId="2792333283" sldId="2134096503"/>
            <ac:spMk id="2" creationId="{C37F1E6A-DFDA-4E59-930C-0CDDCF51BF6A}"/>
          </ac:spMkLst>
        </pc:spChg>
        <pc:spChg chg="mod">
          <ac:chgData name="Baca, Jim S" userId="bae22c3e-09c7-4401-a6a1-b83c8ff0e8c8" providerId="ADAL" clId="{FF0758FB-819F-4986-8CF3-3B758937CD2E}" dt="2021-06-14T17:12:19.124" v="5427" actId="403"/>
          <ac:spMkLst>
            <pc:docMk/>
            <pc:sldMk cId="2792333283" sldId="2134096503"/>
            <ac:spMk id="6" creationId="{D92821E8-D85D-46BB-B6C2-4DF38F96201B}"/>
          </ac:spMkLst>
        </pc:spChg>
        <pc:spChg chg="mod">
          <ac:chgData name="Baca, Jim S" userId="bae22c3e-09c7-4401-a6a1-b83c8ff0e8c8" providerId="ADAL" clId="{FF0758FB-819F-4986-8CF3-3B758937CD2E}" dt="2021-06-18T18:38:54.950" v="9226" actId="208"/>
          <ac:spMkLst>
            <pc:docMk/>
            <pc:sldMk cId="2792333283" sldId="2134096503"/>
            <ac:spMk id="10" creationId="{FA4D16B8-5E0B-46AC-8A5F-C2EC7A3A2CB5}"/>
          </ac:spMkLst>
        </pc:spChg>
        <pc:picChg chg="del">
          <ac:chgData name="Baca, Jim S" userId="bae22c3e-09c7-4401-a6a1-b83c8ff0e8c8" providerId="ADAL" clId="{FF0758FB-819F-4986-8CF3-3B758937CD2E}" dt="2021-06-11T20:36:03.292" v="3465" actId="478"/>
          <ac:picMkLst>
            <pc:docMk/>
            <pc:sldMk cId="2792333283" sldId="2134096503"/>
            <ac:picMk id="3" creationId="{80C3CB39-5098-490A-ACE3-8A5A8F5EC584}"/>
          </ac:picMkLst>
        </pc:picChg>
        <pc:picChg chg="add mod">
          <ac:chgData name="Baca, Jim S" userId="bae22c3e-09c7-4401-a6a1-b83c8ff0e8c8" providerId="ADAL" clId="{FF0758FB-819F-4986-8CF3-3B758937CD2E}" dt="2021-06-11T20:43:34.070" v="3524" actId="1076"/>
          <ac:picMkLst>
            <pc:docMk/>
            <pc:sldMk cId="2792333283" sldId="2134096503"/>
            <ac:picMk id="4" creationId="{55F5C7C2-E5DE-4D9B-9100-A3565C29C9A5}"/>
          </ac:picMkLst>
        </pc:picChg>
      </pc:sldChg>
      <pc:sldChg chg="add del">
        <pc:chgData name="Baca, Jim S" userId="bae22c3e-09c7-4401-a6a1-b83c8ff0e8c8" providerId="ADAL" clId="{FF0758FB-819F-4986-8CF3-3B758937CD2E}" dt="2021-06-14T14:31:40.699" v="3903"/>
        <pc:sldMkLst>
          <pc:docMk/>
          <pc:sldMk cId="828673622" sldId="2134096504"/>
        </pc:sldMkLst>
      </pc:sldChg>
      <pc:sldChg chg="addSp delSp modSp add mod modNotesTx">
        <pc:chgData name="Baca, Jim S" userId="bae22c3e-09c7-4401-a6a1-b83c8ff0e8c8" providerId="ADAL" clId="{FF0758FB-819F-4986-8CF3-3B758937CD2E}" dt="2021-06-18T18:38:26.165" v="9222" actId="208"/>
        <pc:sldMkLst>
          <pc:docMk/>
          <pc:sldMk cId="1861292950" sldId="2134096504"/>
        </pc:sldMkLst>
        <pc:spChg chg="mod">
          <ac:chgData name="Baca, Jim S" userId="bae22c3e-09c7-4401-a6a1-b83c8ff0e8c8" providerId="ADAL" clId="{FF0758FB-819F-4986-8CF3-3B758937CD2E}" dt="2021-06-15T19:33:37.014" v="6135" actId="20577"/>
          <ac:spMkLst>
            <pc:docMk/>
            <pc:sldMk cId="1861292950" sldId="2134096504"/>
            <ac:spMk id="2" creationId="{C37F1E6A-DFDA-4E59-930C-0CDDCF51BF6A}"/>
          </ac:spMkLst>
        </pc:spChg>
        <pc:spChg chg="mod">
          <ac:chgData name="Baca, Jim S" userId="bae22c3e-09c7-4401-a6a1-b83c8ff0e8c8" providerId="ADAL" clId="{FF0758FB-819F-4986-8CF3-3B758937CD2E}" dt="2021-06-14T16:55:59.709" v="4848" actId="14100"/>
          <ac:spMkLst>
            <pc:docMk/>
            <pc:sldMk cId="1861292950" sldId="2134096504"/>
            <ac:spMk id="6" creationId="{D92821E8-D85D-46BB-B6C2-4DF38F96201B}"/>
          </ac:spMkLst>
        </pc:spChg>
        <pc:spChg chg="add mod">
          <ac:chgData name="Baca, Jim S" userId="bae22c3e-09c7-4401-a6a1-b83c8ff0e8c8" providerId="ADAL" clId="{FF0758FB-819F-4986-8CF3-3B758937CD2E}" dt="2021-06-17T21:01:48.250" v="6903" actId="1076"/>
          <ac:spMkLst>
            <pc:docMk/>
            <pc:sldMk cId="1861292950" sldId="2134096504"/>
            <ac:spMk id="8" creationId="{3424A4DF-5089-4B3F-B8CC-F03C4F1867FF}"/>
          </ac:spMkLst>
        </pc:spChg>
        <pc:spChg chg="mod">
          <ac:chgData name="Baca, Jim S" userId="bae22c3e-09c7-4401-a6a1-b83c8ff0e8c8" providerId="ADAL" clId="{FF0758FB-819F-4986-8CF3-3B758937CD2E}" dt="2021-06-18T18:38:26.165" v="9222" actId="208"/>
          <ac:spMkLst>
            <pc:docMk/>
            <pc:sldMk cId="1861292950" sldId="2134096504"/>
            <ac:spMk id="9" creationId="{5DA32E0C-F5FF-4F98-A5B9-3B597787EA26}"/>
          </ac:spMkLst>
        </pc:spChg>
        <pc:grpChg chg="del">
          <ac:chgData name="Baca, Jim S" userId="bae22c3e-09c7-4401-a6a1-b83c8ff0e8c8" providerId="ADAL" clId="{FF0758FB-819F-4986-8CF3-3B758937CD2E}" dt="2021-06-14T14:33:05.371" v="3974" actId="478"/>
          <ac:grpSpMkLst>
            <pc:docMk/>
            <pc:sldMk cId="1861292950" sldId="2134096504"/>
            <ac:grpSpMk id="8" creationId="{592E9AC6-C0CF-48D5-8D6F-B49018CECC47}"/>
          </ac:grpSpMkLst>
        </pc:grpChg>
        <pc:grpChg chg="add mod">
          <ac:chgData name="Baca, Jim S" userId="bae22c3e-09c7-4401-a6a1-b83c8ff0e8c8" providerId="ADAL" clId="{FF0758FB-819F-4986-8CF3-3B758937CD2E}" dt="2021-06-17T21:01:41.931" v="6902" actId="1038"/>
          <ac:grpSpMkLst>
            <pc:docMk/>
            <pc:sldMk cId="1861292950" sldId="2134096504"/>
            <ac:grpSpMk id="11" creationId="{0116EB42-13FE-4D3A-A9E1-3664934CF95A}"/>
          </ac:grpSpMkLst>
        </pc:grpChg>
        <pc:picChg chg="add mod">
          <ac:chgData name="Baca, Jim S" userId="bae22c3e-09c7-4401-a6a1-b83c8ff0e8c8" providerId="ADAL" clId="{FF0758FB-819F-4986-8CF3-3B758937CD2E}" dt="2021-06-14T14:38:24.009" v="4043" actId="164"/>
          <ac:picMkLst>
            <pc:docMk/>
            <pc:sldMk cId="1861292950" sldId="2134096504"/>
            <ac:picMk id="4" creationId="{BFBBB7C5-701B-41EA-8255-8D169808DB82}"/>
          </ac:picMkLst>
        </pc:picChg>
        <pc:picChg chg="add mod">
          <ac:chgData name="Baca, Jim S" userId="bae22c3e-09c7-4401-a6a1-b83c8ff0e8c8" providerId="ADAL" clId="{FF0758FB-819F-4986-8CF3-3B758937CD2E}" dt="2021-06-14T14:38:24.009" v="4043" actId="164"/>
          <ac:picMkLst>
            <pc:docMk/>
            <pc:sldMk cId="1861292950" sldId="2134096504"/>
            <ac:picMk id="10" creationId="{495E4C1C-D45B-46E3-B5B1-8574F73AB2BA}"/>
          </ac:picMkLst>
        </pc:picChg>
      </pc:sldChg>
      <pc:sldChg chg="add del">
        <pc:chgData name="Baca, Jim S" userId="bae22c3e-09c7-4401-a6a1-b83c8ff0e8c8" providerId="ADAL" clId="{FF0758FB-819F-4986-8CF3-3B758937CD2E}" dt="2021-06-14T14:32:04.983" v="3905"/>
        <pc:sldMkLst>
          <pc:docMk/>
          <pc:sldMk cId="2838183966" sldId="2134096504"/>
        </pc:sldMkLst>
      </pc:sldChg>
      <pc:sldChg chg="modSp mod modNotesTx">
        <pc:chgData name="Baca, Jim S" userId="bae22c3e-09c7-4401-a6a1-b83c8ff0e8c8" providerId="ADAL" clId="{FF0758FB-819F-4986-8CF3-3B758937CD2E}" dt="2021-06-18T18:38:39.925" v="9224" actId="208"/>
        <pc:sldMkLst>
          <pc:docMk/>
          <pc:sldMk cId="2650393949" sldId="2134096505"/>
        </pc:sldMkLst>
        <pc:spChg chg="mod">
          <ac:chgData name="Baca, Jim S" userId="bae22c3e-09c7-4401-a6a1-b83c8ff0e8c8" providerId="ADAL" clId="{FF0758FB-819F-4986-8CF3-3B758937CD2E}" dt="2021-06-18T18:38:39.925" v="9224" actId="208"/>
          <ac:spMkLst>
            <pc:docMk/>
            <pc:sldMk cId="2650393949" sldId="2134096505"/>
            <ac:spMk id="10" creationId="{FA4D16B8-5E0B-46AC-8A5F-C2EC7A3A2CB5}"/>
          </ac:spMkLst>
        </pc:spChg>
      </pc:sldChg>
      <pc:sldChg chg="modSp mod">
        <pc:chgData name="Baca, Jim S" userId="bae22c3e-09c7-4401-a6a1-b83c8ff0e8c8" providerId="ADAL" clId="{FF0758FB-819F-4986-8CF3-3B758937CD2E}" dt="2021-06-18T18:39:02.076" v="9227" actId="208"/>
        <pc:sldMkLst>
          <pc:docMk/>
          <pc:sldMk cId="2355088620" sldId="2134096506"/>
        </pc:sldMkLst>
        <pc:spChg chg="mod">
          <ac:chgData name="Baca, Jim S" userId="bae22c3e-09c7-4401-a6a1-b83c8ff0e8c8" providerId="ADAL" clId="{FF0758FB-819F-4986-8CF3-3B758937CD2E}" dt="2021-06-18T18:39:02.076" v="9227" actId="208"/>
          <ac:spMkLst>
            <pc:docMk/>
            <pc:sldMk cId="2355088620" sldId="2134096506"/>
            <ac:spMk id="10" creationId="{FA4D16B8-5E0B-46AC-8A5F-C2EC7A3A2CB5}"/>
          </ac:spMkLst>
        </pc:spChg>
      </pc:sldChg>
      <pc:sldChg chg="modSp mod">
        <pc:chgData name="Baca, Jim S" userId="bae22c3e-09c7-4401-a6a1-b83c8ff0e8c8" providerId="ADAL" clId="{FF0758FB-819F-4986-8CF3-3B758937CD2E}" dt="2021-06-18T18:40:11.018" v="9236" actId="208"/>
        <pc:sldMkLst>
          <pc:docMk/>
          <pc:sldMk cId="2416425634" sldId="2134096507"/>
        </pc:sldMkLst>
        <pc:spChg chg="mod">
          <ac:chgData name="Baca, Jim S" userId="bae22c3e-09c7-4401-a6a1-b83c8ff0e8c8" providerId="ADAL" clId="{FF0758FB-819F-4986-8CF3-3B758937CD2E}" dt="2021-06-18T18:40:11.018" v="9236" actId="208"/>
          <ac:spMkLst>
            <pc:docMk/>
            <pc:sldMk cId="2416425634" sldId="2134096507"/>
            <ac:spMk id="4" creationId="{52D99B4C-7894-45B5-9643-19E92BD5F394}"/>
          </ac:spMkLst>
        </pc:spChg>
        <pc:spChg chg="mod">
          <ac:chgData name="Baca, Jim S" userId="bae22c3e-09c7-4401-a6a1-b83c8ff0e8c8" providerId="ADAL" clId="{FF0758FB-819F-4986-8CF3-3B758937CD2E}" dt="2021-06-17T17:06:55.627" v="6685" actId="114"/>
          <ac:spMkLst>
            <pc:docMk/>
            <pc:sldMk cId="2416425634" sldId="2134096507"/>
            <ac:spMk id="5" creationId="{53E24799-A819-4D98-A779-CB2D5CAB31BA}"/>
          </ac:spMkLst>
        </pc:spChg>
        <pc:spChg chg="mod">
          <ac:chgData name="Baca, Jim S" userId="bae22c3e-09c7-4401-a6a1-b83c8ff0e8c8" providerId="ADAL" clId="{FF0758FB-819F-4986-8CF3-3B758937CD2E}" dt="2021-06-15T19:39:34.465" v="6233" actId="404"/>
          <ac:spMkLst>
            <pc:docMk/>
            <pc:sldMk cId="2416425634" sldId="2134096507"/>
            <ac:spMk id="8" creationId="{BFE25194-9473-43B9-908D-C97456A46F1B}"/>
          </ac:spMkLst>
        </pc:spChg>
      </pc:sldChg>
      <pc:sldChg chg="ord">
        <pc:chgData name="Baca, Jim S" userId="bae22c3e-09c7-4401-a6a1-b83c8ff0e8c8" providerId="ADAL" clId="{FF0758FB-819F-4986-8CF3-3B758937CD2E}" dt="2021-06-18T03:45:59.504" v="7688"/>
        <pc:sldMkLst>
          <pc:docMk/>
          <pc:sldMk cId="3799684508" sldId="2134096511"/>
        </pc:sldMkLst>
      </pc:sldChg>
      <pc:sldChg chg="ord">
        <pc:chgData name="Baca, Jim S" userId="bae22c3e-09c7-4401-a6a1-b83c8ff0e8c8" providerId="ADAL" clId="{FF0758FB-819F-4986-8CF3-3B758937CD2E}" dt="2021-06-18T03:45:59.504" v="7688"/>
        <pc:sldMkLst>
          <pc:docMk/>
          <pc:sldMk cId="1525674968" sldId="2134096512"/>
        </pc:sldMkLst>
      </pc:sldChg>
    </pc:docChg>
  </pc:docChgLst>
  <pc:docChgLst>
    <pc:chgData name="Garces, Daniel" userId="cb4af100-d3e5-441e-9a2b-39a47c6be568" providerId="ADAL" clId="{6149D75D-A3B7-4731-A713-42079F6E1AFF}"/>
    <pc:docChg chg="custSel modSld">
      <pc:chgData name="Garces, Daniel" userId="cb4af100-d3e5-441e-9a2b-39a47c6be568" providerId="ADAL" clId="{6149D75D-A3B7-4731-A713-42079F6E1AFF}" dt="2021-06-18T19:35:38.728" v="832"/>
      <pc:docMkLst>
        <pc:docMk/>
      </pc:docMkLst>
      <pc:sldChg chg="modNotesTx">
        <pc:chgData name="Garces, Daniel" userId="cb4af100-d3e5-441e-9a2b-39a47c6be568" providerId="ADAL" clId="{6149D75D-A3B7-4731-A713-42079F6E1AFF}" dt="2021-06-17T21:32:13.985" v="828" actId="20577"/>
        <pc:sldMkLst>
          <pc:docMk/>
          <pc:sldMk cId="3468025716" sldId="3192"/>
        </pc:sldMkLst>
      </pc:sldChg>
      <pc:sldChg chg="modSp mod modNotesTx">
        <pc:chgData name="Garces, Daniel" userId="cb4af100-d3e5-441e-9a2b-39a47c6be568" providerId="ADAL" clId="{6149D75D-A3B7-4731-A713-42079F6E1AFF}" dt="2021-06-17T21:32:24.623" v="830" actId="20577"/>
        <pc:sldMkLst>
          <pc:docMk/>
          <pc:sldMk cId="3606192451" sldId="3193"/>
        </pc:sldMkLst>
        <pc:spChg chg="mod">
          <ac:chgData name="Garces, Daniel" userId="cb4af100-d3e5-441e-9a2b-39a47c6be568" providerId="ADAL" clId="{6149D75D-A3B7-4731-A713-42079F6E1AFF}" dt="2021-06-17T21:26:51.049" v="818" actId="14100"/>
          <ac:spMkLst>
            <pc:docMk/>
            <pc:sldMk cId="3606192451" sldId="3193"/>
            <ac:spMk id="10" creationId="{6C0F9405-B2B7-4C36-806D-E99F52193155}"/>
          </ac:spMkLst>
        </pc:spChg>
        <pc:spChg chg="mod">
          <ac:chgData name="Garces, Daniel" userId="cb4af100-d3e5-441e-9a2b-39a47c6be568" providerId="ADAL" clId="{6149D75D-A3B7-4731-A713-42079F6E1AFF}" dt="2021-06-17T21:26:42.136" v="816" actId="14100"/>
          <ac:spMkLst>
            <pc:docMk/>
            <pc:sldMk cId="3606192451" sldId="3193"/>
            <ac:spMk id="12" creationId="{9D442340-FA62-41F9-95F1-C53D8F4D25B0}"/>
          </ac:spMkLst>
        </pc:spChg>
        <pc:spChg chg="mod">
          <ac:chgData name="Garces, Daniel" userId="cb4af100-d3e5-441e-9a2b-39a47c6be568" providerId="ADAL" clId="{6149D75D-A3B7-4731-A713-42079F6E1AFF}" dt="2021-06-17T21:25:40.032" v="804" actId="14826"/>
          <ac:spMkLst>
            <pc:docMk/>
            <pc:sldMk cId="3606192451" sldId="3193"/>
            <ac:spMk id="13" creationId="{15FB4D03-DE2F-4CDD-9FA4-9F8687F8D3BB}"/>
          </ac:spMkLst>
        </pc:spChg>
        <pc:spChg chg="mod">
          <ac:chgData name="Garces, Daniel" userId="cb4af100-d3e5-441e-9a2b-39a47c6be568" providerId="ADAL" clId="{6149D75D-A3B7-4731-A713-42079F6E1AFF}" dt="2021-06-17T21:26:26.075" v="813" actId="1076"/>
          <ac:spMkLst>
            <pc:docMk/>
            <pc:sldMk cId="3606192451" sldId="3193"/>
            <ac:spMk id="14" creationId="{970A734B-6255-4936-8912-2CD4CD8B30B3}"/>
          </ac:spMkLst>
        </pc:spChg>
        <pc:grpChg chg="mod">
          <ac:chgData name="Garces, Daniel" userId="cb4af100-d3e5-441e-9a2b-39a47c6be568" providerId="ADAL" clId="{6149D75D-A3B7-4731-A713-42079F6E1AFF}" dt="2021-06-17T21:27:19.042" v="822" actId="1076"/>
          <ac:grpSpMkLst>
            <pc:docMk/>
            <pc:sldMk cId="3606192451" sldId="3193"/>
            <ac:grpSpMk id="2" creationId="{900A156F-F145-45A9-925F-C5C732C0131B}"/>
          </ac:grpSpMkLst>
        </pc:grpChg>
        <pc:grpChg chg="mod">
          <ac:chgData name="Garces, Daniel" userId="cb4af100-d3e5-441e-9a2b-39a47c6be568" providerId="ADAL" clId="{6149D75D-A3B7-4731-A713-42079F6E1AFF}" dt="2021-06-17T21:25:40.032" v="804" actId="14826"/>
          <ac:grpSpMkLst>
            <pc:docMk/>
            <pc:sldMk cId="3606192451" sldId="3193"/>
            <ac:grpSpMk id="8" creationId="{62CB50BE-F3C8-45D4-8A74-95B4832F2EDC}"/>
          </ac:grpSpMkLst>
        </pc:grpChg>
        <pc:picChg chg="mod modCrop">
          <ac:chgData name="Garces, Daniel" userId="cb4af100-d3e5-441e-9a2b-39a47c6be568" providerId="ADAL" clId="{6149D75D-A3B7-4731-A713-42079F6E1AFF}" dt="2021-06-17T21:27:43.375" v="825" actId="732"/>
          <ac:picMkLst>
            <pc:docMk/>
            <pc:sldMk cId="3606192451" sldId="3193"/>
            <ac:picMk id="9" creationId="{788A1CBF-1197-4B68-B4C6-C0657F5805C8}"/>
          </ac:picMkLst>
        </pc:picChg>
        <pc:cxnChg chg="mod">
          <ac:chgData name="Garces, Daniel" userId="cb4af100-d3e5-441e-9a2b-39a47c6be568" providerId="ADAL" clId="{6149D75D-A3B7-4731-A713-42079F6E1AFF}" dt="2021-06-17T21:27:28.231" v="824" actId="1076"/>
          <ac:cxnSpMkLst>
            <pc:docMk/>
            <pc:sldMk cId="3606192451" sldId="3193"/>
            <ac:cxnSpMk id="4" creationId="{729FDF7B-5422-44A9-9247-70D9E222BB28}"/>
          </ac:cxnSpMkLst>
        </pc:cxnChg>
      </pc:sldChg>
      <pc:sldChg chg="modNotesTx">
        <pc:chgData name="Garces, Daniel" userId="cb4af100-d3e5-441e-9a2b-39a47c6be568" providerId="ADAL" clId="{6149D75D-A3B7-4731-A713-42079F6E1AFF}" dt="2021-06-17T21:23:47.008" v="803" actId="20577"/>
        <pc:sldMkLst>
          <pc:docMk/>
          <pc:sldMk cId="1730519574" sldId="2134096495"/>
        </pc:sldMkLst>
      </pc:sldChg>
      <pc:sldChg chg="addSp delSp modSp">
        <pc:chgData name="Garces, Daniel" userId="cb4af100-d3e5-441e-9a2b-39a47c6be568" providerId="ADAL" clId="{6149D75D-A3B7-4731-A713-42079F6E1AFF}" dt="2021-06-18T19:35:38.728" v="832"/>
        <pc:sldMkLst>
          <pc:docMk/>
          <pc:sldMk cId="1861292950" sldId="2134096504"/>
        </pc:sldMkLst>
        <pc:grpChg chg="add del mod">
          <ac:chgData name="Garces, Daniel" userId="cb4af100-d3e5-441e-9a2b-39a47c6be568" providerId="ADAL" clId="{6149D75D-A3B7-4731-A713-42079F6E1AFF}" dt="2021-06-18T19:35:38.728" v="832"/>
          <ac:grpSpMkLst>
            <pc:docMk/>
            <pc:sldMk cId="1861292950" sldId="2134096504"/>
            <ac:grpSpMk id="12" creationId="{8256A8DC-8D01-4D74-AFC3-F68938FBE55C}"/>
          </ac:grpSpMkLst>
        </pc:grpChg>
        <pc:picChg chg="mod">
          <ac:chgData name="Garces, Daniel" userId="cb4af100-d3e5-441e-9a2b-39a47c6be568" providerId="ADAL" clId="{6149D75D-A3B7-4731-A713-42079F6E1AFF}" dt="2021-06-18T19:35:36.735" v="831"/>
          <ac:picMkLst>
            <pc:docMk/>
            <pc:sldMk cId="1861292950" sldId="2134096504"/>
            <ac:picMk id="13" creationId="{D375A185-3230-4F0A-AE88-D758729297E1}"/>
          </ac:picMkLst>
        </pc:picChg>
        <pc:picChg chg="mod">
          <ac:chgData name="Garces, Daniel" userId="cb4af100-d3e5-441e-9a2b-39a47c6be568" providerId="ADAL" clId="{6149D75D-A3B7-4731-A713-42079F6E1AFF}" dt="2021-06-18T19:35:36.735" v="831"/>
          <ac:picMkLst>
            <pc:docMk/>
            <pc:sldMk cId="1861292950" sldId="2134096504"/>
            <ac:picMk id="14" creationId="{6F985C12-FA92-4D4C-9F9D-6A86C79AD5D0}"/>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4/8/2022</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b="0" i="0">
        <a:latin typeface="Calibri" panose="020F0502020204030204" pitchFamily="34" charset="0"/>
        <a:ea typeface="+mn-ea"/>
        <a:cs typeface="Calibri" panose="020F0502020204030204" pitchFamily="34" charset="0"/>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ntel.sharepoint.com/sites/NSGDPGReferenceStoragePlatform/Shared%20Documents/General/Demo_Information/Demo%20Videos/OneShot_Demo_finish_1.mp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sg-wiki.intel.com/display/DH/Assert+Debu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cs.ucr.edu/~eamonn/"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cs.ucr.edu/~eamonn/MatrixProfile.html" TargetMode="External"/><Relationship Id="rId5" Type="http://schemas.openxmlformats.org/officeDocument/2006/relationships/hyperlink" Target="https://www.cs.ucr.edu/~jtarango/docs/codes13-edtw.pdf" TargetMode="External"/><Relationship Id="rId4" Type="http://schemas.openxmlformats.org/officeDocument/2006/relationships/hyperlink" Target="http://www.cs.ucr.edu/~eamonn/UCRsuite.html"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cs.ucr.edu/~eamonn/"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cs.ucr.edu/~eamonn/MatrixProfile.html" TargetMode="External"/><Relationship Id="rId5" Type="http://schemas.openxmlformats.org/officeDocument/2006/relationships/hyperlink" Target="https://www.cs.ucr.edu/~jtarango/docs/codes13-edtw.pdf" TargetMode="External"/><Relationship Id="rId4" Type="http://schemas.openxmlformats.org/officeDocument/2006/relationships/hyperlink" Target="http://www.cs.ucr.edu/~eamonn/UCRsuite.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nsg-wiki.intel.com/display/DH/Assert+Debu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a:t>Presenter: Jim – We have many slides to cover in a short time.  Please enter questions into chat and we will address them at the end in Q&amp;A section.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PESG = Product Enablement Solutions Group – TFM part of IPSG (Infrastructure &amp; Platform Solutions Group)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DPG = Data Platforms Group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CESG = Cloud &amp; Enterprise Solution Group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IAGS = Intel Architecture, Graphics &amp; Software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CCG = Client Computing Group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a:t>
            </a:fld>
            <a:endParaRPr lang="en-US"/>
          </a:p>
        </p:txBody>
      </p:sp>
    </p:spTree>
    <p:extLst>
      <p:ext uri="{BB962C8B-B14F-4D97-AF65-F5344CB8AC3E}">
        <p14:creationId xmlns:p14="http://schemas.microsoft.com/office/powerpoint/2010/main" val="270528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3257230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3106263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t" latinLnBrk="0" hangingPunct="1">
              <a:lnSpc>
                <a:spcPct val="117999"/>
              </a:lnSpc>
              <a:spcBef>
                <a:spcPts val="1200"/>
              </a:spcBef>
              <a:spcAft>
                <a:spcPts val="1200"/>
              </a:spcAft>
              <a:buClrTx/>
              <a:buSzTx/>
              <a:buFontTx/>
              <a:buNone/>
              <a:tabLst/>
              <a:defRPr/>
            </a:pPr>
            <a:r>
              <a:rPr lang="en-US" sz="1800" b="1"/>
              <a:t>Presenter: Rogelio</a:t>
            </a:r>
          </a:p>
          <a:p>
            <a:pPr lvl="0" fontAlgn="t">
              <a:spcBef>
                <a:spcPts val="1200"/>
              </a:spcBef>
              <a:spcAft>
                <a:spcPts val="1200"/>
              </a:spcAft>
            </a:pPr>
            <a:endParaRPr lang="en-US" sz="1733"/>
          </a:p>
          <a:p>
            <a:pPr lvl="0" fontAlgn="t">
              <a:spcBef>
                <a:spcPts val="1200"/>
              </a:spcBef>
              <a:spcAft>
                <a:spcPts val="1200"/>
              </a:spcAft>
            </a:pPr>
            <a:r>
              <a:rPr lang="en-US" sz="1733"/>
              <a:t>We are using our previous development working group findings to understand the dependent and independent variables in machine programming automation. Given these contexts, we review the handbook, improve, and codify the root-cause analysis techniques into a set of </a:t>
            </a:r>
            <a:r>
              <a:rPr lang="en-US" sz="1333" i="1"/>
              <a:t>module and system analysis libraries. These libraries will use the e</a:t>
            </a:r>
            <a:r>
              <a:rPr lang="en-US" sz="1733"/>
              <a:t>xpert analysis of anomaly’s symptoms </a:t>
            </a:r>
            <a:r>
              <a:rPr lang="en-US" sz="1333" i="1"/>
              <a:t>to create audits of state, requirements, and expectations. To start we have picked one issue from our lead program then from the lens of a expert mentoring a new engineer distill the essence and intent of analysis. These analysis module engines are the key policies in reducing the scope of the bug thus easing resolution. Given our device is build of intertwined modules, we will then construct a set of expert modules thus constructing a system state module engine(s). The desire of these collection of system modules is to rollup overall scope (global view) similar to our taskforce findings to account for interactions between sets of modules.</a:t>
            </a:r>
          </a:p>
          <a:p>
            <a:pPr lvl="0" fontAlgn="t">
              <a:spcBef>
                <a:spcPts val="1200"/>
              </a:spcBef>
              <a:spcAft>
                <a:spcPts val="1200"/>
              </a:spcAft>
            </a:pPr>
            <a:endParaRPr lang="en-US" sz="1333" i="1"/>
          </a:p>
          <a:p>
            <a:pPr lvl="0" fontAlgn="t">
              <a:spcBef>
                <a:spcPts val="1200"/>
              </a:spcBef>
              <a:spcAft>
                <a:spcPts val="1200"/>
              </a:spcAft>
            </a:pPr>
            <a:r>
              <a:rPr lang="en-US" sz="1333" i="1"/>
              <a:t>At this point we know the fault is a DF049, we have previewed the root cause from the known causes.</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12</a:t>
            </a:fld>
            <a:endParaRPr lang="en-US"/>
          </a:p>
        </p:txBody>
      </p:sp>
    </p:spTree>
    <p:extLst>
      <p:ext uri="{BB962C8B-B14F-4D97-AF65-F5344CB8AC3E}">
        <p14:creationId xmlns:p14="http://schemas.microsoft.com/office/powerpoint/2010/main" val="3534938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Daniel</a:t>
            </a:r>
          </a:p>
          <a:p>
            <a:endParaRPr lang="en-US"/>
          </a:p>
        </p:txBody>
      </p:sp>
    </p:spTree>
    <p:extLst>
      <p:ext uri="{BB962C8B-B14F-4D97-AF65-F5344CB8AC3E}">
        <p14:creationId xmlns:p14="http://schemas.microsoft.com/office/powerpoint/2010/main" val="2046606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p:txBody>
      </p:sp>
    </p:spTree>
    <p:extLst>
      <p:ext uri="{BB962C8B-B14F-4D97-AF65-F5344CB8AC3E}">
        <p14:creationId xmlns:p14="http://schemas.microsoft.com/office/powerpoint/2010/main" val="241806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Joe/Justin</a:t>
            </a:r>
          </a:p>
          <a:p>
            <a:endParaRPr lang="en-US"/>
          </a:p>
        </p:txBody>
      </p:sp>
    </p:spTree>
    <p:extLst>
      <p:ext uri="{BB962C8B-B14F-4D97-AF65-F5344CB8AC3E}">
        <p14:creationId xmlns:p14="http://schemas.microsoft.com/office/powerpoint/2010/main" val="1824120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2275994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Joe</a:t>
            </a:r>
          </a:p>
        </p:txBody>
      </p:sp>
    </p:spTree>
    <p:extLst>
      <p:ext uri="{BB962C8B-B14F-4D97-AF65-F5344CB8AC3E}">
        <p14:creationId xmlns:p14="http://schemas.microsoft.com/office/powerpoint/2010/main" val="3042827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p:txBody>
      </p:sp>
    </p:spTree>
    <p:extLst>
      <p:ext uri="{BB962C8B-B14F-4D97-AF65-F5344CB8AC3E}">
        <p14:creationId xmlns:p14="http://schemas.microsoft.com/office/powerpoint/2010/main" val="62663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1399603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b="1" dirty="0"/>
              <a:t>Presenter: Jim</a:t>
            </a:r>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i="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*Notes: Input data includes FW-source, defect info, debug-handbook, smart data and </a:t>
            </a:r>
            <a:r>
              <a:rPr lang="en-US" sz="1600" b="1" i="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extensive telemetry</a:t>
            </a:r>
            <a:r>
              <a:rPr lang="en-US" sz="1600" i="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Approver changed from Frank to Prasanna.</a:t>
            </a:r>
            <a:endParaRPr lang="en-US" sz="18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dirty="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hlinkClick r:id="rId3"/>
              </a:rPr>
              <a:t>Recorded demo video – RAAD End-to-end Flow</a:t>
            </a:r>
            <a:endParaRPr lang="en-US" sz="1600" dirty="0"/>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dirty="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We are augmenting me for debug analysis and predictability. </a:t>
            </a:r>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Here are a few highlights: </a:t>
            </a:r>
          </a:p>
          <a:p>
            <a:pPr marL="0" marR="0" lvl="0" indent="-679432" algn="l" defTabSz="609585" rtl="0" eaLnBrk="1" fontAlgn="auto" latinLnBrk="0" hangingPunct="1">
              <a:lnSpc>
                <a:spcPct val="100000"/>
              </a:lnSpc>
              <a:spcBef>
                <a:spcPts val="0"/>
              </a:spcBef>
              <a:spcAft>
                <a:spcPts val="600"/>
              </a:spcAft>
              <a:buClrTx/>
              <a:buSzTx/>
              <a:buFont typeface="+mj-lt"/>
              <a:buAutoNum type="alphaLcParenR"/>
              <a:tabLst/>
              <a:defRPr/>
            </a:pPr>
            <a:r>
              <a:rPr lang="en-US" sz="1600" dirty="0"/>
              <a:t>Framework is complete</a:t>
            </a:r>
          </a:p>
          <a:p>
            <a:pPr marL="0" marR="0" lvl="0" indent="-679432" algn="l" defTabSz="609585" rtl="0" eaLnBrk="1" fontAlgn="auto" latinLnBrk="0" hangingPunct="1">
              <a:lnSpc>
                <a:spcPct val="100000"/>
              </a:lnSpc>
              <a:spcBef>
                <a:spcPts val="0"/>
              </a:spcBef>
              <a:spcAft>
                <a:spcPts val="600"/>
              </a:spcAft>
              <a:buClrTx/>
              <a:buSzTx/>
              <a:buFont typeface="+mj-lt"/>
              <a:buAutoNum type="alphaLcParenR"/>
              <a:tabLst/>
              <a:defRPr/>
            </a:pPr>
            <a:r>
              <a:rPr lang="en-US" sz="1600" dirty="0"/>
              <a:t>Able to generate content at 60%</a:t>
            </a:r>
          </a:p>
          <a:p>
            <a:pPr marL="0" marR="0" lvl="0" indent="-679432" algn="l" defTabSz="609585" rtl="0" eaLnBrk="1" fontAlgn="auto" latinLnBrk="0" hangingPunct="1">
              <a:lnSpc>
                <a:spcPct val="100000"/>
              </a:lnSpc>
              <a:spcBef>
                <a:spcPts val="0"/>
              </a:spcBef>
              <a:spcAft>
                <a:spcPts val="600"/>
              </a:spcAft>
              <a:buClrTx/>
              <a:buSzTx/>
              <a:buFont typeface="+mj-lt"/>
              <a:buAutoNum type="alphaLcParenR"/>
              <a:tabLst/>
              <a:defRPr/>
            </a:pPr>
            <a:r>
              <a:rPr lang="en-US" sz="1600" dirty="0"/>
              <a:t>We can scale our algorithms to media characterization.</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dirty="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In today’s performing state, it takes 6.5 days of effort to resolve bug and the timeframe to resolve it can linger for several weeks. The challenge is the resolution at its core is due to complexity of relational polices, mechanisms, exchanges, and events. Consequently, the resolution requires a broad and deep understanding to address these faulting and anomalous states. The most optimized approach to solve these challenges are to develop task forces consisting of experts in various domains. To provide a background on the volume of the a given product program, we queried JIRA and were surprised to see over 3000 observed total bugs as of last week. The sheer volume explains the limited availability of experts and these were exposed through our continuous validation testing. The resolution of these were typically completed through the cycle of development, experiment, and re-testing with predicting outcomes ahead of time being on the order of complexity to solve the bug.</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dirty="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The i</a:t>
            </a:r>
            <a:r>
              <a:rPr lang="en-US" sz="1467" dirty="0"/>
              <a:t>mpact of saving 0.1 person days of effort per bug (i.e. 0.8 person hours). Would yield 2,400 hours saved (0.8 person hours times 3,000 = 2400 person hours). When taking these into account a highly productive work week of 40 hours, we see on the order of 60 engineering weeks saved.</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a:t>
            </a:fld>
            <a:endParaRPr lang="en-US"/>
          </a:p>
        </p:txBody>
      </p:sp>
    </p:spTree>
    <p:extLst>
      <p:ext uri="{BB962C8B-B14F-4D97-AF65-F5344CB8AC3E}">
        <p14:creationId xmlns:p14="http://schemas.microsoft.com/office/powerpoint/2010/main" val="476938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Joe/Jim</a:t>
            </a:r>
          </a:p>
          <a:p>
            <a:r>
              <a:rPr lang="en-US"/>
              <a:t>FB from Andy Sainz</a:t>
            </a:r>
          </a:p>
        </p:txBody>
      </p:sp>
    </p:spTree>
    <p:extLst>
      <p:ext uri="{BB962C8B-B14F-4D97-AF65-F5344CB8AC3E}">
        <p14:creationId xmlns:p14="http://schemas.microsoft.com/office/powerpoint/2010/main" val="2304424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dirty="0"/>
              <a:t>Presenter: Joe</a:t>
            </a:r>
          </a:p>
          <a:p>
            <a:endParaRPr lang="en-US" dirty="0"/>
          </a:p>
          <a:p>
            <a:r>
              <a:rPr lang="en-US" dirty="0"/>
              <a:t>Media Prediction Failures</a:t>
            </a:r>
          </a:p>
          <a:p>
            <a:pPr marL="457200" indent="-457200">
              <a:spcBef>
                <a:spcPts val="400"/>
              </a:spcBef>
              <a:buFont typeface="+mj-lt"/>
              <a:buAutoNum type="arabicPeriod"/>
            </a:pPr>
            <a: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ARMA Forecast</a:t>
            </a:r>
          </a:p>
          <a:p>
            <a:pPr marL="914400" lvl="1" indent="-457200">
              <a:spcBef>
                <a:spcPts val="400"/>
              </a:spcBef>
              <a:buFont typeface="Arial" panose="020B0604020202020204" pitchFamily="34" charset="0"/>
              <a:buChar char="•"/>
            </a:pPr>
            <a:r>
              <a:rPr lang="en-US" sz="1600" dirty="0">
                <a:solidFill>
                  <a:srgbClr val="00B050"/>
                </a:solidFill>
                <a:latin typeface="Calibri" panose="020F0502020204030204" pitchFamily="34" charset="0"/>
                <a:cs typeface="Times New Roman" panose="02020603050405020304" pitchFamily="18" charset="0"/>
              </a:rPr>
              <a:t>Data field current to next based on continuous data</a:t>
            </a:r>
          </a:p>
          <a:p>
            <a:pPr marL="1523985" lvl="2" indent="-457200">
              <a:spcBef>
                <a:spcPts val="400"/>
              </a:spcBef>
              <a:buFont typeface="Arial" panose="020B0604020202020204" pitchFamily="34" charset="0"/>
              <a:buChar char="•"/>
            </a:pPr>
            <a:r>
              <a:rPr lang="en-US" sz="1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Time series Meta → Select Models (AR, ARMA, ARIMA) → Train → Validate -&gt; Test</a:t>
            </a:r>
          </a:p>
          <a:p>
            <a:pPr marL="457200" indent="-457200">
              <a:spcBef>
                <a:spcPts val="400"/>
              </a:spcBef>
              <a:buFont typeface="+mj-lt"/>
              <a:buAutoNum type="arabicPeriod"/>
            </a:pPr>
            <a: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Value Forecast</a:t>
            </a:r>
            <a:endParaRPr lang="en-US" sz="1800" dirty="0">
              <a:solidFill>
                <a:srgbClr val="FFC000"/>
              </a:solidFill>
              <a:latin typeface="Calibri" panose="020F0502020204030204" pitchFamily="34" charset="0"/>
              <a:ea typeface="Times New Roman" panose="02020603050405020304" pitchFamily="18" charset="0"/>
              <a:cs typeface="Times New Roman" panose="02020603050405020304" pitchFamily="18" charset="0"/>
            </a:endParaRPr>
          </a:p>
          <a:p>
            <a:pPr marL="914400" lvl="1" indent="-457200">
              <a:spcBef>
                <a:spcPts val="400"/>
              </a:spcBef>
              <a:buFont typeface="Arial" panose="020B0604020202020204" pitchFamily="34" charset="0"/>
              <a:buChar char="•"/>
            </a:pPr>
            <a:r>
              <a:rPr lang="en-US" sz="1600" dirty="0">
                <a:solidFill>
                  <a:srgbClr val="00B050"/>
                </a:solidFill>
                <a:latin typeface="Calibri" panose="020F0502020204030204" pitchFamily="34" charset="0"/>
                <a:cs typeface="Times New Roman" panose="02020603050405020304" pitchFamily="18" charset="0"/>
              </a:rPr>
              <a:t>Data field current to data field future in an advanced sequence relation</a:t>
            </a:r>
          </a:p>
          <a:p>
            <a:pPr marL="1523985" lvl="2" indent="-457200">
              <a:spcBef>
                <a:spcPts val="400"/>
              </a:spcBef>
              <a:buFont typeface="Arial" panose="020B0604020202020204" pitchFamily="34" charset="0"/>
              <a:buChar char="•"/>
            </a:pPr>
            <a:r>
              <a:rPr lang="en-US" sz="1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Time series Meta → Matrix Profile -&gt; Select Models (RNN, LSTM) → Train → Validate -&gt; Test</a:t>
            </a:r>
          </a:p>
          <a:p>
            <a:pPr marL="457200" indent="-457200">
              <a:spcBef>
                <a:spcPts val="400"/>
              </a:spcBef>
              <a:buFont typeface="+mj-lt"/>
              <a:buAutoNum type="arabicPeriod"/>
            </a:pPr>
            <a: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Event Imminent Forecast</a:t>
            </a:r>
            <a:endPar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914400" lvl="1" indent="-457200">
              <a:spcBef>
                <a:spcPts val="400"/>
              </a:spcBef>
              <a:buFont typeface="Arial" panose="020B0604020202020204" pitchFamily="34" charset="0"/>
              <a:buChar char="•"/>
            </a:pPr>
            <a:r>
              <a:rPr lang="en-US" sz="1600" dirty="0">
                <a:solidFill>
                  <a:srgbClr val="00B050"/>
                </a:solidFill>
                <a:latin typeface="Calibri" panose="020F0502020204030204" pitchFamily="34" charset="0"/>
                <a:cs typeface="Times New Roman" panose="02020603050405020304" pitchFamily="18" charset="0"/>
              </a:rPr>
              <a:t>Device or Component Failure </a:t>
            </a:r>
            <a:r>
              <a:rPr lang="en-US" sz="1400" i="1" dirty="0">
                <a:solidFill>
                  <a:srgbClr val="00B050"/>
                </a:solidFill>
                <a:latin typeface="Calibri" panose="020F0502020204030204" pitchFamily="34" charset="0"/>
                <a:cs typeface="Times New Roman" panose="02020603050405020304" pitchFamily="18" charset="0"/>
              </a:rPr>
              <a:t>(Research Phase, not complete yet [Collaboration opportunity])</a:t>
            </a:r>
          </a:p>
          <a:p>
            <a:pPr marL="1523985" lvl="2" indent="-457200">
              <a:spcBef>
                <a:spcPts val="400"/>
              </a:spcBef>
              <a:buFont typeface="Arial" panose="020B0604020202020204" pitchFamily="34" charset="0"/>
              <a:buChar char="•"/>
            </a:pPr>
            <a:r>
              <a:rPr lang="en-US" sz="1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Time series Meta → Classify → Label -&gt; Dynamic Time Warp Search for Anomalies </a:t>
            </a:r>
          </a:p>
          <a:p>
            <a:pPr marL="457200" indent="-457200">
              <a:spcBef>
                <a:spcPts val="400"/>
              </a:spcBef>
              <a:buFont typeface="+mj-lt"/>
              <a:buAutoNum type="arabicPeriod"/>
            </a:pPr>
            <a: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Event Imminent Forecast at Index</a:t>
            </a:r>
            <a:endParaRPr lang="en-US" sz="1800" dirty="0">
              <a:solidFill>
                <a:srgbClr val="FFC000"/>
              </a:solidFill>
              <a:latin typeface="Calibri" panose="020F0502020204030204" pitchFamily="34" charset="0"/>
              <a:ea typeface="Times New Roman" panose="02020603050405020304" pitchFamily="18" charset="0"/>
              <a:cs typeface="Times New Roman" panose="02020603050405020304" pitchFamily="18" charset="0"/>
            </a:endParaRPr>
          </a:p>
          <a:p>
            <a:pPr marL="914400" lvl="1" indent="-457200">
              <a:spcBef>
                <a:spcPts val="400"/>
              </a:spcBef>
              <a:buFont typeface="Arial" panose="020B0604020202020204" pitchFamily="34" charset="0"/>
              <a:buChar char="•"/>
            </a:pPr>
            <a:r>
              <a:rPr lang="en-US" sz="1600" dirty="0">
                <a:solidFill>
                  <a:srgbClr val="00B050"/>
                </a:solidFill>
                <a:latin typeface="Calibri" panose="020F0502020204030204" pitchFamily="34" charset="0"/>
                <a:cs typeface="Times New Roman" panose="02020603050405020304" pitchFamily="18" charset="0"/>
              </a:rPr>
              <a:t>Focus on exact device or component failure with target time index </a:t>
            </a:r>
            <a:r>
              <a:rPr lang="en-US" sz="1400" i="1" dirty="0">
                <a:solidFill>
                  <a:srgbClr val="00B050"/>
                </a:solidFill>
                <a:latin typeface="Calibri" panose="020F0502020204030204" pitchFamily="34" charset="0"/>
                <a:cs typeface="Times New Roman" panose="02020603050405020304" pitchFamily="18" charset="0"/>
              </a:rPr>
              <a:t>(Research Phase, not complete yet [Collaboration opportunity])</a:t>
            </a:r>
            <a:endParaRPr lang="en-US" sz="1600" dirty="0">
              <a:solidFill>
                <a:srgbClr val="00B050"/>
              </a:solidFill>
              <a:latin typeface="Calibri" panose="020F0502020204030204" pitchFamily="34" charset="0"/>
              <a:cs typeface="Times New Roman" panose="02020603050405020304" pitchFamily="18" charset="0"/>
            </a:endParaRPr>
          </a:p>
          <a:p>
            <a:pPr marL="1523985" lvl="2" indent="-457200">
              <a:spcBef>
                <a:spcPts val="400"/>
              </a:spcBef>
              <a:buFont typeface="Arial" panose="020B0604020202020204" pitchFamily="34" charset="0"/>
              <a:buChar char="•"/>
            </a:pPr>
            <a:r>
              <a:rPr lang="en-US" sz="1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Time series Meta → Classify → Label -&gt; Select Models (RNN, LSTM) → Train → Validate -&gt; Test </a:t>
            </a:r>
          </a:p>
          <a:p>
            <a:pPr marL="457200" indent="-457200">
              <a:spcBef>
                <a:spcPts val="400"/>
              </a:spcBef>
              <a:buFont typeface="+mj-lt"/>
              <a:buAutoNum type="arabicPeriod"/>
            </a:pPr>
            <a:r>
              <a:rPr lang="en-US" sz="18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Big Data processing expansions to create batch/fractal-based processing for GBs to TBs per analysis</a:t>
            </a:r>
            <a:endPar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1066785" lvl="1" indent="-457200">
              <a:spcBef>
                <a:spcPts val="400"/>
              </a:spcBef>
              <a:buFont typeface="Arial" panose="020B0604020202020204" pitchFamily="34" charset="0"/>
              <a:buChar char="•"/>
            </a:pPr>
            <a:r>
              <a:rPr lang="en-US" sz="1600" dirty="0">
                <a:solidFill>
                  <a:srgbClr val="00B050"/>
                </a:solidFill>
                <a:latin typeface="Calibri" panose="020F0502020204030204" pitchFamily="34" charset="0"/>
                <a:cs typeface="Times New Roman" panose="02020603050405020304" pitchFamily="18" charset="0"/>
              </a:rPr>
              <a:t>RDT &amp; ConVal </a:t>
            </a:r>
            <a:r>
              <a:rPr lang="en-US" sz="1400" i="1" dirty="0">
                <a:solidFill>
                  <a:srgbClr val="00B050"/>
                </a:solidFill>
                <a:latin typeface="Calibri" panose="020F0502020204030204" pitchFamily="34" charset="0"/>
                <a:cs typeface="Times New Roman" panose="02020603050405020304" pitchFamily="18" charset="0"/>
              </a:rPr>
              <a:t>(Productization [Collaboration opportunity])</a:t>
            </a:r>
            <a:endParaRPr lang="en-US" sz="1600" i="1" dirty="0">
              <a:solidFill>
                <a:srgbClr val="00B050"/>
              </a:solidFill>
              <a:latin typeface="Calibri" panose="020F0502020204030204" pitchFamily="34" charset="0"/>
              <a:cs typeface="Times New Roman" panose="02020603050405020304" pitchFamily="18" charset="0"/>
            </a:endParaRPr>
          </a:p>
          <a:p>
            <a:pPr marL="1676370" lvl="2" indent="-457200">
              <a:spcBef>
                <a:spcPts val="400"/>
              </a:spcBef>
              <a:buFont typeface="Arial" panose="020B0604020202020204" pitchFamily="34" charset="0"/>
              <a:buChar char="•"/>
            </a:pPr>
            <a:r>
              <a:rPr lang="en-US" sz="1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Aggregate large sets of data on focused devices using novel Intellectual Property (IP) from RAAD [All peer reviewed]</a:t>
            </a:r>
          </a:p>
          <a:p>
            <a:pPr marL="457200" indent="-457200">
              <a:spcBef>
                <a:spcPts val="400"/>
              </a:spcBef>
              <a:buFont typeface="+mj-lt"/>
              <a:buAutoNum type="arabicPeriod"/>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Novel (Genetic Evolution) Algorithms</a:t>
            </a:r>
            <a:endParaRPr lang="en-US" sz="1600" dirty="0">
              <a:solidFill>
                <a:srgbClr val="FFC000"/>
              </a:solidFill>
              <a:latin typeface="Calibri" panose="020F0502020204030204" pitchFamily="34" charset="0"/>
              <a:ea typeface="Times New Roman" panose="02020603050405020304" pitchFamily="18" charset="0"/>
              <a:cs typeface="Times New Roman" panose="02020603050405020304" pitchFamily="18" charset="0"/>
            </a:endParaRPr>
          </a:p>
          <a:p>
            <a:pPr marL="1066785" lvl="1" indent="-457200">
              <a:spcBef>
                <a:spcPts val="400"/>
              </a:spcBef>
              <a:buFont typeface="Arial" panose="020B0604020202020204" pitchFamily="34" charset="0"/>
              <a:buChar char="•"/>
            </a:pPr>
            <a:r>
              <a:rPr lang="en-US" sz="1600" dirty="0">
                <a:solidFill>
                  <a:srgbClr val="00B050"/>
                </a:solidFill>
                <a:latin typeface="Calibri" panose="020F0502020204030204" pitchFamily="34" charset="0"/>
                <a:cs typeface="Times New Roman" panose="02020603050405020304" pitchFamily="18" charset="0"/>
              </a:rPr>
              <a:t>AI-ML based policy generation from RAAD patents</a:t>
            </a:r>
            <a:endParaRPr lang="en-US" sz="1600" dirty="0">
              <a:solidFill>
                <a:srgbClr val="00B050"/>
              </a:solidFill>
              <a:latin typeface="Calibri" panose="020F0502020204030204" pitchFamily="34" charset="0"/>
              <a:ea typeface="Times New Roman" panose="02020603050405020304" pitchFamily="18" charset="0"/>
              <a:cs typeface="Times New Roman" panose="02020603050405020304" pitchFamily="18" charset="0"/>
            </a:endParaRPr>
          </a:p>
          <a:p>
            <a:pPr marL="1676370" lvl="2" indent="-457200">
              <a:spcBef>
                <a:spcPts val="400"/>
              </a:spcBef>
              <a:buFont typeface="Arial" panose="020B0604020202020204" pitchFamily="34" charset="0"/>
              <a:buChar char="•"/>
            </a:pPr>
            <a:r>
              <a:rPr lang="en-US" sz="1400" dirty="0">
                <a:solidFill>
                  <a:schemeClr val="bg1"/>
                </a:solidFill>
                <a:latin typeface="Calibri" panose="020F0502020204030204" pitchFamily="34" charset="0"/>
                <a:cs typeface="Times New Roman" panose="02020603050405020304" pitchFamily="18" charset="0"/>
              </a:rPr>
              <a:t>Advanced Research and Productization [Collaboration opportunity]</a:t>
            </a:r>
            <a:endParaRPr lang="en-US" dirty="0"/>
          </a:p>
        </p:txBody>
      </p:sp>
    </p:spTree>
    <p:extLst>
      <p:ext uri="{BB962C8B-B14F-4D97-AF65-F5344CB8AC3E}">
        <p14:creationId xmlns:p14="http://schemas.microsoft.com/office/powerpoint/2010/main" val="1786431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Daniel</a:t>
            </a:r>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b="0"/>
              <a:t>Flow divided into five stages: Collect/Store, Parse, Preprocessing, Forecasting, Evaluation/Failure Classification</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b="0"/>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b="0"/>
              <a:t>RNN -&gt; we are using an LSTM based model to more accurately capture the complex time-based dependencies between the different fields in a telemetry object. For non-numerical values, we use categorical encoding and dimensionality reduction techniques to properly set up the data so it can be ingested by the RNN model</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b="0"/>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b="0"/>
              <a:t>Signature extractor -&gt; Matrix profile and Dynamic Time Warping to extract time-series signatures of the different fields inside a telemetry object. Using labeled data, we will train a supervised classifier that would be able to identify if one or a combination of these signatures are associated with a drive failure.</a:t>
            </a:r>
          </a:p>
          <a:p>
            <a:endParaRPr lang="en-US"/>
          </a:p>
        </p:txBody>
      </p:sp>
    </p:spTree>
    <p:extLst>
      <p:ext uri="{BB962C8B-B14F-4D97-AF65-F5344CB8AC3E}">
        <p14:creationId xmlns:p14="http://schemas.microsoft.com/office/powerpoint/2010/main" val="2811922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b="1"/>
              <a:t>Presenter: Daniel</a:t>
            </a:r>
          </a:p>
        </p:txBody>
      </p:sp>
      <p:sp>
        <p:nvSpPr>
          <p:cNvPr id="4" name="Slide Number Placeholder 3"/>
          <p:cNvSpPr>
            <a:spLocks noGrp="1"/>
          </p:cNvSpPr>
          <p:nvPr>
            <p:ph type="sldNum" sz="quarter" idx="5"/>
          </p:nvPr>
        </p:nvSpPr>
        <p:spPr/>
        <p:txBody>
          <a:bodyPr/>
          <a:lstStyle/>
          <a:p>
            <a:fld id="{D61C8689-8455-3546-ADF9-3B7273760F66}" type="slidenum">
              <a:rPr lang="en-US" smtClean="0"/>
              <a:pPr/>
              <a:t>23</a:t>
            </a:fld>
            <a:endParaRPr lang="en-US"/>
          </a:p>
        </p:txBody>
      </p:sp>
    </p:spTree>
    <p:extLst>
      <p:ext uri="{BB962C8B-B14F-4D97-AF65-F5344CB8AC3E}">
        <p14:creationId xmlns:p14="http://schemas.microsoft.com/office/powerpoint/2010/main" val="22692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b="1"/>
              <a:t>Presenter: Daniel</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24</a:t>
            </a:fld>
            <a:endParaRPr lang="en-US"/>
          </a:p>
        </p:txBody>
      </p:sp>
    </p:spTree>
    <p:extLst>
      <p:ext uri="{BB962C8B-B14F-4D97-AF65-F5344CB8AC3E}">
        <p14:creationId xmlns:p14="http://schemas.microsoft.com/office/powerpoint/2010/main" val="3552410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Daniel</a:t>
            </a:r>
          </a:p>
          <a:p>
            <a:endParaRPr lang="en-US"/>
          </a:p>
          <a:p>
            <a:r>
              <a:rPr lang="en-US"/>
              <a:t>The critical criteria is to make sure our system is performant in the aspects we expect and in the manner of difference we can see.</a:t>
            </a:r>
          </a:p>
        </p:txBody>
      </p:sp>
      <p:sp>
        <p:nvSpPr>
          <p:cNvPr id="4" name="Slide Number Placeholder 3"/>
          <p:cNvSpPr>
            <a:spLocks noGrp="1"/>
          </p:cNvSpPr>
          <p:nvPr>
            <p:ph type="sldNum" sz="quarter" idx="5"/>
          </p:nvPr>
        </p:nvSpPr>
        <p:spPr/>
        <p:txBody>
          <a:bodyPr/>
          <a:lstStyle/>
          <a:p>
            <a:fld id="{D61C8689-8455-3546-ADF9-3B7273760F66}" type="slidenum">
              <a:rPr lang="en-US" smtClean="0"/>
              <a:pPr/>
              <a:t>25</a:t>
            </a:fld>
            <a:endParaRPr lang="en-US"/>
          </a:p>
        </p:txBody>
      </p:sp>
    </p:spTree>
    <p:extLst>
      <p:ext uri="{BB962C8B-B14F-4D97-AF65-F5344CB8AC3E}">
        <p14:creationId xmlns:p14="http://schemas.microsoft.com/office/powerpoint/2010/main" val="551903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dirty="0"/>
              <a:t>Presenter: Jim</a:t>
            </a:r>
          </a:p>
          <a:p>
            <a:pPr lvl="0"/>
            <a:r>
              <a:rPr lang="en-US" sz="1600" u="sng" dirty="0"/>
              <a:t>Tools:</a:t>
            </a:r>
            <a:r>
              <a:rPr lang="en-US" sz="1600" dirty="0"/>
              <a:t>  </a:t>
            </a:r>
          </a:p>
          <a:p>
            <a:pPr lvl="1"/>
            <a:r>
              <a:rPr lang="en-US" sz="1400" dirty="0"/>
              <a:t>RAAD Linux Server </a:t>
            </a:r>
          </a:p>
          <a:p>
            <a:pPr lvl="2"/>
            <a:r>
              <a:rPr lang="en-US" sz="1200" dirty="0"/>
              <a:t>Replace Demo depot box</a:t>
            </a:r>
          </a:p>
          <a:p>
            <a:pPr lvl="2"/>
            <a:r>
              <a:rPr lang="en-US" sz="1200" dirty="0"/>
              <a:t>Current server is from Demo Depot and will need to be returned</a:t>
            </a:r>
          </a:p>
          <a:p>
            <a:pPr lvl="2"/>
            <a:r>
              <a:rPr lang="en-US" sz="1200" dirty="0"/>
              <a:t>Cost: ~$200K+ externally.  Note: ~$100K internally (will be cheaper prior to separation)</a:t>
            </a:r>
          </a:p>
          <a:p>
            <a:endParaRPr lang="en-US" dirty="0"/>
          </a:p>
        </p:txBody>
      </p:sp>
    </p:spTree>
    <p:extLst>
      <p:ext uri="{BB962C8B-B14F-4D97-AF65-F5344CB8AC3E}">
        <p14:creationId xmlns:p14="http://schemas.microsoft.com/office/powerpoint/2010/main" val="4282449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Daniel</a:t>
            </a:r>
          </a:p>
          <a:p>
            <a:endParaRPr lang="en-US"/>
          </a:p>
        </p:txBody>
      </p:sp>
    </p:spTree>
    <p:extLst>
      <p:ext uri="{BB962C8B-B14F-4D97-AF65-F5344CB8AC3E}">
        <p14:creationId xmlns:p14="http://schemas.microsoft.com/office/powerpoint/2010/main" val="1861895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3660502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3156172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dirty="0"/>
              <a:t>Presenter: Jim</a:t>
            </a:r>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dirty="0"/>
              <a:t>FW stability -</a:t>
            </a:r>
            <a:r>
              <a:rPr lang="en-US" sz="1100" dirty="0"/>
              <a:t>Experienced developers such as Randy or Phuong should have support to ensure these are stable.</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b="1"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dirty="0"/>
              <a:t>Access to AGS “NSG Users General Projects” </a:t>
            </a:r>
            <a:r>
              <a:rPr lang="en-US" sz="1100" dirty="0"/>
              <a:t>needed by users of RAAD (in order to have access to crawl the </a:t>
            </a:r>
            <a:r>
              <a:rPr lang="en-US" sz="1100" dirty="0">
                <a:hlinkClick r:id="rId3"/>
              </a:rPr>
              <a:t>Debug Handbook</a:t>
            </a:r>
            <a:r>
              <a:rPr lang="en-US" sz="1100" dirty="0"/>
              <a:t>)</a:t>
            </a:r>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dirty="0"/>
              <a:t>Ensure all RAAD users have access to “NSG Users General Projects”</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dirty="0"/>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b="1" dirty="0"/>
          </a:p>
          <a:p>
            <a:endParaRPr lang="en-US" dirty="0"/>
          </a:p>
        </p:txBody>
      </p:sp>
    </p:spTree>
    <p:extLst>
      <p:ext uri="{BB962C8B-B14F-4D97-AF65-F5344CB8AC3E}">
        <p14:creationId xmlns:p14="http://schemas.microsoft.com/office/powerpoint/2010/main" val="2545270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All</a:t>
            </a:r>
          </a:p>
          <a:p>
            <a:endParaRPr lang="en-US"/>
          </a:p>
        </p:txBody>
      </p:sp>
    </p:spTree>
    <p:extLst>
      <p:ext uri="{BB962C8B-B14F-4D97-AF65-F5344CB8AC3E}">
        <p14:creationId xmlns:p14="http://schemas.microsoft.com/office/powerpoint/2010/main" val="561899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p:txBody>
      </p:sp>
    </p:spTree>
    <p:extLst>
      <p:ext uri="{BB962C8B-B14F-4D97-AF65-F5344CB8AC3E}">
        <p14:creationId xmlns:p14="http://schemas.microsoft.com/office/powerpoint/2010/main" val="272739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a:p>
            <a:r>
              <a:rPr lang="en-US"/>
              <a:t>Linux: </a:t>
            </a:r>
            <a:r>
              <a:rPr lang="fr-FR"/>
              <a:t>git ls-files | </a:t>
            </a:r>
            <a:r>
              <a:rPr lang="fr-FR" err="1"/>
              <a:t>xargs</a:t>
            </a:r>
            <a:r>
              <a:rPr lang="fr-FR"/>
              <a:t> </a:t>
            </a:r>
            <a:r>
              <a:rPr lang="fr-FR" err="1"/>
              <a:t>wc</a:t>
            </a:r>
            <a:r>
              <a:rPr lang="fr-FR"/>
              <a:t> –l</a:t>
            </a:r>
            <a:endParaRPr lang="fr-FR" b="1"/>
          </a:p>
          <a:p>
            <a:r>
              <a:rPr lang="fr-FR" b="0"/>
              <a:t>Windows: </a:t>
            </a:r>
          </a:p>
          <a:p>
            <a:r>
              <a:rPr lang="en-US" b="0"/>
              <a:t>(for /r %f in (*.c*) do @type %f ) | find /c /v "“</a:t>
            </a:r>
          </a:p>
          <a:p>
            <a:r>
              <a:rPr lang="en-US" b="0"/>
              <a:t>for /f tokens^=* %</a:t>
            </a:r>
            <a:r>
              <a:rPr lang="en-US" b="0" err="1"/>
              <a:t>i</a:t>
            </a:r>
            <a:r>
              <a:rPr lang="en-US" b="0"/>
              <a:t> in ('where/r . *.c;*.</a:t>
            </a:r>
            <a:r>
              <a:rPr lang="en-US" b="0" err="1"/>
              <a:t>cpp</a:t>
            </a:r>
            <a:r>
              <a:rPr lang="en-US" b="0"/>
              <a:t>;*.h;*.</a:t>
            </a:r>
            <a:r>
              <a:rPr lang="en-US" b="0" err="1"/>
              <a:t>py</a:t>
            </a:r>
            <a:r>
              <a:rPr lang="en-US" b="0"/>
              <a:t>;*.pl; *.</a:t>
            </a:r>
            <a:r>
              <a:rPr lang="en-US" b="0" err="1"/>
              <a:t>gpj</a:t>
            </a:r>
            <a:r>
              <a:rPr lang="en-US" b="0"/>
              <a:t>;^|find/v /c  ""')do @echo\ %</a:t>
            </a:r>
            <a:r>
              <a:rPr lang="en-US" b="0" err="1"/>
              <a:t>i</a:t>
            </a:r>
            <a:endParaRPr lang="en-US" b="0"/>
          </a:p>
        </p:txBody>
      </p:sp>
    </p:spTree>
    <p:extLst>
      <p:ext uri="{BB962C8B-B14F-4D97-AF65-F5344CB8AC3E}">
        <p14:creationId xmlns:p14="http://schemas.microsoft.com/office/powerpoint/2010/main" val="477186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b="1">
              <a:solidFill>
                <a:schemeClr val="bg1"/>
              </a:solidFill>
              <a:ea typeface="Times New Roman" panose="02020603050405020304" pitchFamily="18" charset="0"/>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a:solidFill>
                  <a:schemeClr val="bg1"/>
                </a:solidFill>
                <a:ea typeface="Times New Roman" panose="02020603050405020304" pitchFamily="18" charset="0"/>
              </a:rPr>
              <a:t>The approach for thermal data evaluation was conducted on CDR DP. The product was chosen since it is possible to overheat at idle without adequate active cooling. The data sets to construct the base line were conducted through various known states of Normal operation (Idle, Workload) and failure (Idle, Workload). With these major targeted state, we extracted the thermal data from telemetry based on a cadence to construct state profiles from the time series data. The profile extraction uses a transformation function to switch the data to a unitless domain (signal) for each of the known profiles. These profiles are used to cluster the known states, features, and traits for the known end events.</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b="1">
              <a:solidFill>
                <a:schemeClr val="bg1"/>
              </a:solidFill>
              <a:ea typeface="Times New Roman" panose="02020603050405020304" pitchFamily="18" charset="0"/>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1">
                <a:solidFill>
                  <a:schemeClr val="bg1"/>
                </a:solidFill>
                <a:ea typeface="Times New Roman" panose="02020603050405020304" pitchFamily="18" charset="0"/>
              </a:rPr>
              <a:t>In collaboration with </a:t>
            </a:r>
            <a:r>
              <a:rPr lang="en-US" sz="1600" b="1">
                <a:solidFill>
                  <a:schemeClr val="bg1"/>
                </a:solidFill>
                <a:ea typeface="Times New Roman" panose="02020603050405020304" pitchFamily="18" charset="0"/>
                <a:hlinkClick r:id="rId3"/>
              </a:rPr>
              <a:t>Dr. Eamonn Keogh </a:t>
            </a:r>
            <a:r>
              <a:rPr lang="en-US" sz="1600" b="1">
                <a:solidFill>
                  <a:schemeClr val="bg1"/>
                </a:solidFill>
                <a:ea typeface="Times New Roman" panose="02020603050405020304" pitchFamily="18" charset="0"/>
              </a:rPr>
              <a:t>(top ten most prolific author in SIGKDD, ICDM, SDM, and Data Mining and Knowledge Discovery).</a:t>
            </a:r>
          </a:p>
          <a:p>
            <a:endParaRPr lang="en-US" sz="1600"/>
          </a:p>
          <a:p>
            <a:r>
              <a:rPr lang="en-US" sz="1600"/>
              <a:t>Algorithms: Euclidian Distance (ED), Pearson's Correlations (PS), Dynamic Time Warping (DTW), LB-Keogh, </a:t>
            </a:r>
            <a:r>
              <a:rPr lang="en-US" sz="1600">
                <a:hlinkClick r:id="rId4">
                  <a:extLst>
                    <a:ext uri="{A12FA001-AC4F-418D-AE19-62706E023703}">
                      <ahyp:hlinkClr xmlns:ahyp="http://schemas.microsoft.com/office/drawing/2018/hyperlinkcolor" val="tx"/>
                    </a:ext>
                  </a:extLst>
                </a:hlinkClick>
              </a:rPr>
              <a:t>UCR Suite</a:t>
            </a:r>
            <a:r>
              <a:rPr lang="en-US" sz="1600"/>
              <a:t>, </a:t>
            </a:r>
            <a:r>
              <a:rPr lang="en-US" sz="1600" err="1">
                <a:hlinkClick r:id="rId5">
                  <a:extLst>
                    <a:ext uri="{A12FA001-AC4F-418D-AE19-62706E023703}">
                      <ahyp:hlinkClr xmlns:ahyp="http://schemas.microsoft.com/office/drawing/2018/hyperlinkcolor" val="tx"/>
                    </a:ext>
                  </a:extLst>
                </a:hlinkClick>
              </a:rPr>
              <a:t>eDTW</a:t>
            </a:r>
            <a:r>
              <a:rPr lang="en-US" sz="1600"/>
              <a:t>, </a:t>
            </a:r>
            <a:r>
              <a:rPr lang="en-US" sz="1600" err="1"/>
              <a:t>Mueen's</a:t>
            </a:r>
            <a:r>
              <a:rPr lang="en-US" sz="1600"/>
              <a:t> Algorithm For Similarly Search (MASS), Learned Approximate </a:t>
            </a:r>
            <a:r>
              <a:rPr lang="en-US" sz="1600">
                <a:hlinkClick r:id="rId6">
                  <a:extLst>
                    <a:ext uri="{A12FA001-AC4F-418D-AE19-62706E023703}">
                      <ahyp:hlinkClr xmlns:ahyp="http://schemas.microsoft.com/office/drawing/2018/hyperlinkcolor" val="tx"/>
                    </a:ext>
                  </a:extLst>
                </a:hlinkClick>
              </a:rPr>
              <a:t>Matrix Profile</a:t>
            </a:r>
            <a:r>
              <a:rPr lang="en-US" sz="1600"/>
              <a:t>, STOMP, STAMP, SCAMP, Dynamic Point Library, </a:t>
            </a:r>
            <a:r>
              <a:rPr lang="en-US" sz="1600" err="1"/>
              <a:t>etc</a:t>
            </a:r>
            <a:endParaRPr lang="en-US" sz="1600" b="0" i="0" kern="1200">
              <a:solidFill>
                <a:schemeClr val="tx1"/>
              </a:solidFill>
              <a:effectLst/>
              <a:latin typeface="Arial" panose="020B0604020202020204" pitchFamily="34" charset="0"/>
              <a:ea typeface="+mn-ea"/>
              <a:cs typeface="+mn-cs"/>
            </a:endParaRPr>
          </a:p>
          <a:p>
            <a:endParaRPr lang="en-US" sz="1600" b="0" i="0" kern="1200">
              <a:solidFill>
                <a:schemeClr val="tx1"/>
              </a:solidFill>
              <a:effectLst/>
              <a:latin typeface="Arial" panose="020B0604020202020204" pitchFamily="34" charset="0"/>
              <a:ea typeface="+mn-ea"/>
              <a:cs typeface="+mn-cs"/>
            </a:endParaRPr>
          </a:p>
          <a:p>
            <a:r>
              <a:rPr lang="en-US" sz="1600" b="0" i="0" kern="1200">
                <a:solidFill>
                  <a:schemeClr val="tx1"/>
                </a:solidFill>
                <a:effectLst/>
                <a:latin typeface="Arial" panose="020B0604020202020204" pitchFamily="34" charset="0"/>
                <a:ea typeface="+mn-ea"/>
                <a:cs typeface="+mn-cs"/>
              </a:rPr>
              <a:t>Matrix Proﬁle XVIII: Time Series Mining in the Face of Fast Moving Streams using a Learned Approximate Matrix Profile. Zachary Zimmerman, Nader </a:t>
            </a:r>
            <a:r>
              <a:rPr lang="en-US" sz="1600" b="0" i="0" kern="1200" err="1">
                <a:solidFill>
                  <a:schemeClr val="tx1"/>
                </a:solidFill>
                <a:effectLst/>
                <a:latin typeface="Arial" panose="020B0604020202020204" pitchFamily="34" charset="0"/>
                <a:ea typeface="+mn-ea"/>
                <a:cs typeface="+mn-cs"/>
              </a:rPr>
              <a:t>Shakibay</a:t>
            </a:r>
            <a:r>
              <a:rPr lang="en-US" sz="1600" b="0" i="0" kern="1200">
                <a:solidFill>
                  <a:schemeClr val="tx1"/>
                </a:solidFill>
                <a:effectLst/>
                <a:latin typeface="Arial" panose="020B0604020202020204" pitchFamily="34" charset="0"/>
                <a:ea typeface="+mn-ea"/>
                <a:cs typeface="+mn-cs"/>
              </a:rPr>
              <a:t> </a:t>
            </a:r>
            <a:r>
              <a:rPr lang="en-US" sz="1600" b="0" i="0" kern="1200" err="1">
                <a:solidFill>
                  <a:schemeClr val="tx1"/>
                </a:solidFill>
                <a:effectLst/>
                <a:latin typeface="Arial" panose="020B0604020202020204" pitchFamily="34" charset="0"/>
                <a:ea typeface="+mn-ea"/>
                <a:cs typeface="+mn-cs"/>
              </a:rPr>
              <a:t>Senobari</a:t>
            </a:r>
            <a:r>
              <a:rPr lang="en-US" sz="1600" b="0" i="0" kern="1200">
                <a:solidFill>
                  <a:schemeClr val="tx1"/>
                </a:solidFill>
                <a:effectLst/>
                <a:latin typeface="Arial" panose="020B0604020202020204" pitchFamily="34" charset="0"/>
                <a:ea typeface="+mn-ea"/>
                <a:cs typeface="+mn-cs"/>
              </a:rPr>
              <a:t>, Gareth Funning, </a:t>
            </a:r>
            <a:r>
              <a:rPr lang="en-US" sz="1600" b="0" i="0" kern="1200" err="1">
                <a:solidFill>
                  <a:schemeClr val="tx1"/>
                </a:solidFill>
                <a:effectLst/>
                <a:latin typeface="Arial" panose="020B0604020202020204" pitchFamily="34" charset="0"/>
                <a:ea typeface="+mn-ea"/>
                <a:cs typeface="+mn-cs"/>
              </a:rPr>
              <a:t>Evangelos</a:t>
            </a:r>
            <a:r>
              <a:rPr lang="en-US" sz="1600" b="0" i="0" kern="1200">
                <a:solidFill>
                  <a:schemeClr val="tx1"/>
                </a:solidFill>
                <a:effectLst/>
                <a:latin typeface="Arial" panose="020B0604020202020204" pitchFamily="34" charset="0"/>
                <a:ea typeface="+mn-ea"/>
                <a:cs typeface="+mn-cs"/>
              </a:rPr>
              <a:t> </a:t>
            </a:r>
            <a:r>
              <a:rPr lang="en-US" sz="1600" b="0" i="0" kern="1200" err="1">
                <a:solidFill>
                  <a:schemeClr val="tx1"/>
                </a:solidFill>
                <a:effectLst/>
                <a:latin typeface="Arial" panose="020B0604020202020204" pitchFamily="34" charset="0"/>
                <a:ea typeface="+mn-ea"/>
                <a:cs typeface="+mn-cs"/>
              </a:rPr>
              <a:t>Papalexakis</a:t>
            </a:r>
            <a:r>
              <a:rPr lang="en-US" sz="1600" b="0" i="0" kern="1200">
                <a:solidFill>
                  <a:schemeClr val="tx1"/>
                </a:solidFill>
                <a:effectLst/>
                <a:latin typeface="Arial" panose="020B0604020202020204" pitchFamily="34" charset="0"/>
                <a:ea typeface="+mn-ea"/>
                <a:cs typeface="+mn-cs"/>
              </a:rPr>
              <a:t>, </a:t>
            </a:r>
            <a:r>
              <a:rPr lang="en-US" sz="1600" b="0" i="0" kern="1200" err="1">
                <a:solidFill>
                  <a:schemeClr val="tx1"/>
                </a:solidFill>
                <a:effectLst/>
                <a:latin typeface="Arial" panose="020B0604020202020204" pitchFamily="34" charset="0"/>
                <a:ea typeface="+mn-ea"/>
                <a:cs typeface="+mn-cs"/>
              </a:rPr>
              <a:t>Samet</a:t>
            </a:r>
            <a:r>
              <a:rPr lang="en-US" sz="1600" b="0" i="0" kern="1200">
                <a:solidFill>
                  <a:schemeClr val="tx1"/>
                </a:solidFill>
                <a:effectLst/>
                <a:latin typeface="Arial" panose="020B0604020202020204" pitchFamily="34" charset="0"/>
                <a:ea typeface="+mn-ea"/>
                <a:cs typeface="+mn-cs"/>
              </a:rPr>
              <a:t> </a:t>
            </a:r>
            <a:r>
              <a:rPr lang="en-US" sz="1600" b="0" i="0" kern="1200" err="1">
                <a:solidFill>
                  <a:schemeClr val="tx1"/>
                </a:solidFill>
                <a:effectLst/>
                <a:latin typeface="Arial" panose="020B0604020202020204" pitchFamily="34" charset="0"/>
                <a:ea typeface="+mn-ea"/>
                <a:cs typeface="+mn-cs"/>
              </a:rPr>
              <a:t>Oymak</a:t>
            </a:r>
            <a:r>
              <a:rPr lang="en-US" sz="1600" b="0" i="0" kern="1200">
                <a:solidFill>
                  <a:schemeClr val="tx1"/>
                </a:solidFill>
                <a:effectLst/>
                <a:latin typeface="Arial" panose="020B0604020202020204" pitchFamily="34" charset="0"/>
                <a:ea typeface="+mn-ea"/>
                <a:cs typeface="+mn-cs"/>
              </a:rPr>
              <a:t>, Philip Brisk, and Eamonn Keogh (2019). IEEE ICDM 20</a:t>
            </a:r>
            <a:r>
              <a:rPr lang="en-US" sz="1600" b="1" i="0" kern="1200">
                <a:solidFill>
                  <a:schemeClr val="tx1"/>
                </a:solidFill>
                <a:effectLst/>
                <a:latin typeface="Arial" panose="020B0604020202020204" pitchFamily="34" charset="0"/>
                <a:ea typeface="+mn-ea"/>
                <a:cs typeface="+mn-cs"/>
              </a:rPr>
              <a:t>19.</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a:solidFill>
                  <a:schemeClr val="bg1"/>
                </a:solidFill>
                <a:ea typeface="Times New Roman" panose="02020603050405020304" pitchFamily="18" charset="0"/>
              </a:rPr>
              <a:t>Euclidian Distance (ED) – Direct distance</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a:solidFill>
                  <a:schemeClr val="bg1"/>
                </a:solidFill>
                <a:ea typeface="Times New Roman" panose="02020603050405020304" pitchFamily="18" charset="0"/>
              </a:rPr>
              <a:t>Pearson's Correlations (PS) – 0 to 1 correlation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a:solidFill>
                  <a:schemeClr val="bg1"/>
                </a:solidFill>
                <a:ea typeface="Times New Roman" panose="02020603050405020304" pitchFamily="18" charset="0"/>
              </a:rPr>
              <a:t>Dynamic Time Warping (DTW) – Relative distance</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34</a:t>
            </a:fld>
            <a:endParaRPr lang="en-US"/>
          </a:p>
        </p:txBody>
      </p:sp>
    </p:spTree>
    <p:extLst>
      <p:ext uri="{BB962C8B-B14F-4D97-AF65-F5344CB8AC3E}">
        <p14:creationId xmlns:p14="http://schemas.microsoft.com/office/powerpoint/2010/main" val="723380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a:solidFill>
                  <a:schemeClr val="bg1"/>
                </a:solidFill>
                <a:ea typeface="Times New Roman" panose="02020603050405020304" pitchFamily="18" charset="0"/>
              </a:rPr>
              <a:t>The data profiles were then used to create a feature clustering of known states through various similarity search mechanism. The disjoint methods were choses from the most impactful research to cover and conduct a comprehensive approach. The data for profile similarity from on state to all others are shown in the table on the left hand side. The values are meant to be used by the machine programming and the coloring of the map shows the human visualization of similarity (green most similar, red non-similar). These features of the profile were then trained on a </a:t>
            </a:r>
            <a:r>
              <a:rPr lang="en-US" sz="1600" b="0" err="1">
                <a:solidFill>
                  <a:schemeClr val="bg1"/>
                </a:solidFill>
                <a:ea typeface="Times New Roman" panose="02020603050405020304" pitchFamily="18" charset="0"/>
              </a:rPr>
              <a:t>ResNet</a:t>
            </a:r>
            <a:r>
              <a:rPr lang="en-US" sz="1600" b="0">
                <a:solidFill>
                  <a:schemeClr val="bg1"/>
                </a:solidFill>
                <a:ea typeface="Times New Roman" panose="02020603050405020304" pitchFamily="18" charset="0"/>
              </a:rPr>
              <a:t> deep neural net to construct a baseline of state clusters. These state clusters were then expanded to use the entire time series to forecast the next time step in a cascading manner until we constructed a reasonable prediction window. The prediction window construction was trained from the data as well then tested on random data sets of the device to test the producibility accuracy. Based on our sample sets, we were able to show a 92% accuracy on prediction and we would like to extend the work to consume more data to further understand the production limitations. </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b="0">
              <a:solidFill>
                <a:schemeClr val="bg1"/>
              </a:solidFill>
              <a:ea typeface="Times New Roman" panose="02020603050405020304" pitchFamily="18" charset="0"/>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a:solidFill>
                  <a:schemeClr val="bg1"/>
                </a:solidFill>
                <a:ea typeface="Times New Roman" panose="02020603050405020304" pitchFamily="18" charset="0"/>
              </a:rPr>
              <a:t>The work was conducted with collaboration from universities investigating earthquake data with support from the national science foundation (NSF). The research shows promise as a tool to do learned approximate matrix profile prediction of SSD device state. </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b="1">
              <a:solidFill>
                <a:schemeClr val="bg1"/>
              </a:solidFill>
              <a:ea typeface="Times New Roman" panose="02020603050405020304" pitchFamily="18" charset="0"/>
            </a:endParaRP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1">
                <a:solidFill>
                  <a:schemeClr val="bg1"/>
                </a:solidFill>
                <a:ea typeface="Times New Roman" panose="02020603050405020304" pitchFamily="18" charset="0"/>
              </a:rPr>
              <a:t>In collaboration with </a:t>
            </a:r>
            <a:r>
              <a:rPr lang="en-US" sz="1600" b="1">
                <a:solidFill>
                  <a:schemeClr val="bg1"/>
                </a:solidFill>
                <a:ea typeface="Times New Roman" panose="02020603050405020304" pitchFamily="18" charset="0"/>
                <a:hlinkClick r:id="rId3"/>
              </a:rPr>
              <a:t>Dr. Eamonn Keogh </a:t>
            </a:r>
            <a:r>
              <a:rPr lang="en-US" sz="1600" b="1">
                <a:solidFill>
                  <a:schemeClr val="bg1"/>
                </a:solidFill>
                <a:ea typeface="Times New Roman" panose="02020603050405020304" pitchFamily="18" charset="0"/>
              </a:rPr>
              <a:t>(top ten most prolific author in SIGKDD, ICDM, SDM, and Data Mining and Knowledge Discovery).</a:t>
            </a:r>
          </a:p>
          <a:p>
            <a:endParaRPr lang="en-US" sz="1600"/>
          </a:p>
          <a:p>
            <a:r>
              <a:rPr lang="en-US" sz="1600"/>
              <a:t>Algorithms: Euclidian Distance (ED), Pearson's Correlations (PS), Dynamic Time Warping (DTW), LB-Keogh, </a:t>
            </a:r>
            <a:r>
              <a:rPr lang="en-US" sz="1600">
                <a:hlinkClick r:id="rId4">
                  <a:extLst>
                    <a:ext uri="{A12FA001-AC4F-418D-AE19-62706E023703}">
                      <ahyp:hlinkClr xmlns:ahyp="http://schemas.microsoft.com/office/drawing/2018/hyperlinkcolor" val="tx"/>
                    </a:ext>
                  </a:extLst>
                </a:hlinkClick>
              </a:rPr>
              <a:t>UCR Suite</a:t>
            </a:r>
            <a:r>
              <a:rPr lang="en-US" sz="1600"/>
              <a:t>, </a:t>
            </a:r>
            <a:r>
              <a:rPr lang="en-US" sz="1600" err="1">
                <a:hlinkClick r:id="rId5">
                  <a:extLst>
                    <a:ext uri="{A12FA001-AC4F-418D-AE19-62706E023703}">
                      <ahyp:hlinkClr xmlns:ahyp="http://schemas.microsoft.com/office/drawing/2018/hyperlinkcolor" val="tx"/>
                    </a:ext>
                  </a:extLst>
                </a:hlinkClick>
              </a:rPr>
              <a:t>eDTW</a:t>
            </a:r>
            <a:r>
              <a:rPr lang="en-US" sz="1600"/>
              <a:t>, </a:t>
            </a:r>
            <a:r>
              <a:rPr lang="en-US" sz="1600" err="1"/>
              <a:t>Mueen's</a:t>
            </a:r>
            <a:r>
              <a:rPr lang="en-US" sz="1600"/>
              <a:t> Algorithm For Similarly Search (MASS), Learned Approximate </a:t>
            </a:r>
            <a:r>
              <a:rPr lang="en-US" sz="1600">
                <a:hlinkClick r:id="rId6">
                  <a:extLst>
                    <a:ext uri="{A12FA001-AC4F-418D-AE19-62706E023703}">
                      <ahyp:hlinkClr xmlns:ahyp="http://schemas.microsoft.com/office/drawing/2018/hyperlinkcolor" val="tx"/>
                    </a:ext>
                  </a:extLst>
                </a:hlinkClick>
              </a:rPr>
              <a:t>Matrix Profile</a:t>
            </a:r>
            <a:r>
              <a:rPr lang="en-US" sz="1600"/>
              <a:t>, STOMP, STAMP, SCAMP, Dynamic Point Library, </a:t>
            </a:r>
            <a:r>
              <a:rPr lang="en-US" sz="1600" err="1"/>
              <a:t>etc</a:t>
            </a:r>
            <a:endParaRPr lang="en-US" sz="1600" b="0" i="0" kern="1200">
              <a:solidFill>
                <a:schemeClr val="tx1"/>
              </a:solidFill>
              <a:effectLst/>
              <a:latin typeface="Arial" panose="020B0604020202020204" pitchFamily="34" charset="0"/>
              <a:ea typeface="+mn-ea"/>
              <a:cs typeface="+mn-cs"/>
            </a:endParaRPr>
          </a:p>
          <a:p>
            <a:endParaRPr lang="en-US" sz="1600" b="0" i="0" kern="1200">
              <a:solidFill>
                <a:schemeClr val="tx1"/>
              </a:solidFill>
              <a:effectLst/>
              <a:latin typeface="Arial" panose="020B0604020202020204" pitchFamily="34" charset="0"/>
              <a:ea typeface="+mn-ea"/>
              <a:cs typeface="+mn-cs"/>
            </a:endParaRPr>
          </a:p>
          <a:p>
            <a:r>
              <a:rPr lang="en-US" sz="1600" b="0" i="0" kern="1200">
                <a:solidFill>
                  <a:schemeClr val="tx1"/>
                </a:solidFill>
                <a:effectLst/>
                <a:latin typeface="Arial" panose="020B0604020202020204" pitchFamily="34" charset="0"/>
                <a:ea typeface="+mn-ea"/>
                <a:cs typeface="+mn-cs"/>
              </a:rPr>
              <a:t>Matrix Proﬁle XVIII: Time Series Mining in the Face of Fast Moving Streams using a Learned Approximate Matrix Profile. Zachary Zimmerman, Nader </a:t>
            </a:r>
            <a:r>
              <a:rPr lang="en-US" sz="1600" b="0" i="0" kern="1200" err="1">
                <a:solidFill>
                  <a:schemeClr val="tx1"/>
                </a:solidFill>
                <a:effectLst/>
                <a:latin typeface="Arial" panose="020B0604020202020204" pitchFamily="34" charset="0"/>
                <a:ea typeface="+mn-ea"/>
                <a:cs typeface="+mn-cs"/>
              </a:rPr>
              <a:t>Shakibay</a:t>
            </a:r>
            <a:r>
              <a:rPr lang="en-US" sz="1600" b="0" i="0" kern="1200">
                <a:solidFill>
                  <a:schemeClr val="tx1"/>
                </a:solidFill>
                <a:effectLst/>
                <a:latin typeface="Arial" panose="020B0604020202020204" pitchFamily="34" charset="0"/>
                <a:ea typeface="+mn-ea"/>
                <a:cs typeface="+mn-cs"/>
              </a:rPr>
              <a:t> </a:t>
            </a:r>
            <a:r>
              <a:rPr lang="en-US" sz="1600" b="0" i="0" kern="1200" err="1">
                <a:solidFill>
                  <a:schemeClr val="tx1"/>
                </a:solidFill>
                <a:effectLst/>
                <a:latin typeface="Arial" panose="020B0604020202020204" pitchFamily="34" charset="0"/>
                <a:ea typeface="+mn-ea"/>
                <a:cs typeface="+mn-cs"/>
              </a:rPr>
              <a:t>Senobari</a:t>
            </a:r>
            <a:r>
              <a:rPr lang="en-US" sz="1600" b="0" i="0" kern="1200">
                <a:solidFill>
                  <a:schemeClr val="tx1"/>
                </a:solidFill>
                <a:effectLst/>
                <a:latin typeface="Arial" panose="020B0604020202020204" pitchFamily="34" charset="0"/>
                <a:ea typeface="+mn-ea"/>
                <a:cs typeface="+mn-cs"/>
              </a:rPr>
              <a:t>, Gareth Funning, </a:t>
            </a:r>
            <a:r>
              <a:rPr lang="en-US" sz="1600" b="0" i="0" kern="1200" err="1">
                <a:solidFill>
                  <a:schemeClr val="tx1"/>
                </a:solidFill>
                <a:effectLst/>
                <a:latin typeface="Arial" panose="020B0604020202020204" pitchFamily="34" charset="0"/>
                <a:ea typeface="+mn-ea"/>
                <a:cs typeface="+mn-cs"/>
              </a:rPr>
              <a:t>Evangelos</a:t>
            </a:r>
            <a:r>
              <a:rPr lang="en-US" sz="1600" b="0" i="0" kern="1200">
                <a:solidFill>
                  <a:schemeClr val="tx1"/>
                </a:solidFill>
                <a:effectLst/>
                <a:latin typeface="Arial" panose="020B0604020202020204" pitchFamily="34" charset="0"/>
                <a:ea typeface="+mn-ea"/>
                <a:cs typeface="+mn-cs"/>
              </a:rPr>
              <a:t> </a:t>
            </a:r>
            <a:r>
              <a:rPr lang="en-US" sz="1600" b="0" i="0" kern="1200" err="1">
                <a:solidFill>
                  <a:schemeClr val="tx1"/>
                </a:solidFill>
                <a:effectLst/>
                <a:latin typeface="Arial" panose="020B0604020202020204" pitchFamily="34" charset="0"/>
                <a:ea typeface="+mn-ea"/>
                <a:cs typeface="+mn-cs"/>
              </a:rPr>
              <a:t>Papalexakis</a:t>
            </a:r>
            <a:r>
              <a:rPr lang="en-US" sz="1600" b="0" i="0" kern="1200">
                <a:solidFill>
                  <a:schemeClr val="tx1"/>
                </a:solidFill>
                <a:effectLst/>
                <a:latin typeface="Arial" panose="020B0604020202020204" pitchFamily="34" charset="0"/>
                <a:ea typeface="+mn-ea"/>
                <a:cs typeface="+mn-cs"/>
              </a:rPr>
              <a:t>, </a:t>
            </a:r>
            <a:r>
              <a:rPr lang="en-US" sz="1600" b="0" i="0" kern="1200" err="1">
                <a:solidFill>
                  <a:schemeClr val="tx1"/>
                </a:solidFill>
                <a:effectLst/>
                <a:latin typeface="Arial" panose="020B0604020202020204" pitchFamily="34" charset="0"/>
                <a:ea typeface="+mn-ea"/>
                <a:cs typeface="+mn-cs"/>
              </a:rPr>
              <a:t>Samet</a:t>
            </a:r>
            <a:r>
              <a:rPr lang="en-US" sz="1600" b="0" i="0" kern="1200">
                <a:solidFill>
                  <a:schemeClr val="tx1"/>
                </a:solidFill>
                <a:effectLst/>
                <a:latin typeface="Arial" panose="020B0604020202020204" pitchFamily="34" charset="0"/>
                <a:ea typeface="+mn-ea"/>
                <a:cs typeface="+mn-cs"/>
              </a:rPr>
              <a:t> </a:t>
            </a:r>
            <a:r>
              <a:rPr lang="en-US" sz="1600" b="0" i="0" kern="1200" err="1">
                <a:solidFill>
                  <a:schemeClr val="tx1"/>
                </a:solidFill>
                <a:effectLst/>
                <a:latin typeface="Arial" panose="020B0604020202020204" pitchFamily="34" charset="0"/>
                <a:ea typeface="+mn-ea"/>
                <a:cs typeface="+mn-cs"/>
              </a:rPr>
              <a:t>Oymak</a:t>
            </a:r>
            <a:r>
              <a:rPr lang="en-US" sz="1600" b="0" i="0" kern="1200">
                <a:solidFill>
                  <a:schemeClr val="tx1"/>
                </a:solidFill>
                <a:effectLst/>
                <a:latin typeface="Arial" panose="020B0604020202020204" pitchFamily="34" charset="0"/>
                <a:ea typeface="+mn-ea"/>
                <a:cs typeface="+mn-cs"/>
              </a:rPr>
              <a:t>, Philip Brisk, and Eamonn Keogh (2019). IEEE ICDM 20</a:t>
            </a:r>
            <a:r>
              <a:rPr lang="en-US" sz="1600" b="1" i="0" kern="1200">
                <a:solidFill>
                  <a:schemeClr val="tx1"/>
                </a:solidFill>
                <a:effectLst/>
                <a:latin typeface="Arial" panose="020B0604020202020204" pitchFamily="34" charset="0"/>
                <a:ea typeface="+mn-ea"/>
                <a:cs typeface="+mn-cs"/>
              </a:rPr>
              <a:t>19.</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a:solidFill>
                  <a:schemeClr val="bg1"/>
                </a:solidFill>
                <a:ea typeface="Times New Roman" panose="02020603050405020304" pitchFamily="18" charset="0"/>
              </a:rPr>
              <a:t>Euclidian Distance (ED) – Direct distance</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a:solidFill>
                  <a:schemeClr val="bg1"/>
                </a:solidFill>
                <a:ea typeface="Times New Roman" panose="02020603050405020304" pitchFamily="18" charset="0"/>
              </a:rPr>
              <a:t>Pearson's Correlations (PS) – 0 to 1 correlation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a:solidFill>
                  <a:schemeClr val="bg1"/>
                </a:solidFill>
                <a:ea typeface="Times New Roman" panose="02020603050405020304" pitchFamily="18" charset="0"/>
              </a:rPr>
              <a:t>Dynamic Time Warping (DTW) – Relative distance</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35</a:t>
            </a:fld>
            <a:endParaRPr lang="en-US"/>
          </a:p>
        </p:txBody>
      </p:sp>
    </p:spTree>
    <p:extLst>
      <p:ext uri="{BB962C8B-B14F-4D97-AF65-F5344CB8AC3E}">
        <p14:creationId xmlns:p14="http://schemas.microsoft.com/office/powerpoint/2010/main" val="409388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36</a:t>
            </a:fld>
            <a:endParaRPr lang="en-US"/>
          </a:p>
        </p:txBody>
      </p:sp>
    </p:spTree>
    <p:extLst>
      <p:ext uri="{BB962C8B-B14F-4D97-AF65-F5344CB8AC3E}">
        <p14:creationId xmlns:p14="http://schemas.microsoft.com/office/powerpoint/2010/main" val="932492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38</a:t>
            </a:fld>
            <a:endParaRPr lang="en-US"/>
          </a:p>
        </p:txBody>
      </p:sp>
    </p:spTree>
    <p:extLst>
      <p:ext uri="{BB962C8B-B14F-4D97-AF65-F5344CB8AC3E}">
        <p14:creationId xmlns:p14="http://schemas.microsoft.com/office/powerpoint/2010/main" val="3749683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40</a:t>
            </a:fld>
            <a:endParaRPr lang="en-US"/>
          </a:p>
        </p:txBody>
      </p:sp>
    </p:spTree>
    <p:extLst>
      <p:ext uri="{BB962C8B-B14F-4D97-AF65-F5344CB8AC3E}">
        <p14:creationId xmlns:p14="http://schemas.microsoft.com/office/powerpoint/2010/main" val="1312253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41</a:t>
            </a:fld>
            <a:endParaRPr lang="en-US"/>
          </a:p>
        </p:txBody>
      </p:sp>
    </p:spTree>
    <p:extLst>
      <p:ext uri="{BB962C8B-B14F-4D97-AF65-F5344CB8AC3E}">
        <p14:creationId xmlns:p14="http://schemas.microsoft.com/office/powerpoint/2010/main" val="952118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42</a:t>
            </a:fld>
            <a:endParaRPr lang="en-US"/>
          </a:p>
        </p:txBody>
      </p:sp>
    </p:spTree>
    <p:extLst>
      <p:ext uri="{BB962C8B-B14F-4D97-AF65-F5344CB8AC3E}">
        <p14:creationId xmlns:p14="http://schemas.microsoft.com/office/powerpoint/2010/main" val="996139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dirty="0"/>
              <a:t>Presenter: Jim</a:t>
            </a:r>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dirty="0"/>
              <a:t>FW stability -</a:t>
            </a:r>
            <a:r>
              <a:rPr lang="en-US" sz="1100" dirty="0"/>
              <a:t>Experienced developers such as Randy or Phuong should have support to ensure these are stable.</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b="1"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dirty="0"/>
              <a:t>Access to AGS “NSG Users General Projects” </a:t>
            </a:r>
            <a:r>
              <a:rPr lang="en-US" sz="1100" dirty="0"/>
              <a:t>needed by users of RAAD (in order to have access to crawl the </a:t>
            </a:r>
            <a:r>
              <a:rPr lang="en-US" sz="1100" dirty="0">
                <a:hlinkClick r:id="rId3"/>
              </a:rPr>
              <a:t>Debug Handbook</a:t>
            </a:r>
            <a:r>
              <a:rPr lang="en-US" sz="1100" dirty="0"/>
              <a:t>)</a:t>
            </a:r>
          </a:p>
          <a:p>
            <a:pPr marL="0" marR="0" lvl="0" indent="0" algn="l" defTabSz="228600" rtl="0" eaLnBrk="1" fontAlgn="auto" latinLnBrk="0" hangingPunct="1">
              <a:lnSpc>
                <a:spcPct val="117999"/>
              </a:lnSpc>
              <a:spcBef>
                <a:spcPts val="0"/>
              </a:spcBef>
              <a:spcAft>
                <a:spcPts val="0"/>
              </a:spcAft>
              <a:buClrTx/>
              <a:buSzTx/>
              <a:buFontTx/>
              <a:buNone/>
              <a:tabLst/>
              <a:defRPr/>
            </a:pPr>
            <a:r>
              <a:rPr lang="en-US" sz="1100" dirty="0"/>
              <a:t>Ensure all RAAD users have access to “NSG Users General Projects”</a:t>
            </a:r>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dirty="0"/>
          </a:p>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b="1" dirty="0"/>
          </a:p>
          <a:p>
            <a:endParaRPr lang="en-US" dirty="0"/>
          </a:p>
        </p:txBody>
      </p:sp>
    </p:spTree>
    <p:extLst>
      <p:ext uri="{BB962C8B-B14F-4D97-AF65-F5344CB8AC3E}">
        <p14:creationId xmlns:p14="http://schemas.microsoft.com/office/powerpoint/2010/main" val="2936489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Quick Summary of new vs improved.</a:t>
            </a:r>
          </a:p>
          <a:p>
            <a:r>
              <a:rPr lang="en-US"/>
              <a:t>As you can see here we have improved several items and have new items in development.</a:t>
            </a:r>
            <a:br>
              <a:rPr lang="en-US"/>
            </a:br>
            <a:r>
              <a:rPr lang="en-US"/>
              <a:t>The solution vision to resolve the ocean of data is use the handbook information to codify the techniques into expert analysis library modules, then use techniques in machine programming to reduce the scope. Once we have the scope reduced, we can then systematically use machine learning to determine relation of telemetry data, source code, JIRA, triage, and handbook analysis modules to train artificial intelligent agents to enhance the reports for developers. The interesting focal point to the vision is; while we continuously develop can we teach these agents to observe, identify, and predict the outcome of development in real time. The effort is a team effort focusing on improving, creating, and partitioning development.</a:t>
            </a:r>
          </a:p>
        </p:txBody>
      </p:sp>
      <p:sp>
        <p:nvSpPr>
          <p:cNvPr id="4" name="Slide Number Placeholder 3"/>
          <p:cNvSpPr>
            <a:spLocks noGrp="1"/>
          </p:cNvSpPr>
          <p:nvPr>
            <p:ph type="sldNum" sz="quarter" idx="5"/>
          </p:nvPr>
        </p:nvSpPr>
        <p:spPr/>
        <p:txBody>
          <a:bodyPr/>
          <a:lstStyle/>
          <a:p>
            <a:fld id="{D61C8689-8455-3546-ADF9-3B7273760F66}" type="slidenum">
              <a:rPr lang="en-US" smtClean="0"/>
              <a:pPr/>
              <a:t>44</a:t>
            </a:fld>
            <a:endParaRPr lang="en-US"/>
          </a:p>
        </p:txBody>
      </p:sp>
    </p:spTree>
    <p:extLst>
      <p:ext uri="{BB962C8B-B14F-4D97-AF65-F5344CB8AC3E}">
        <p14:creationId xmlns:p14="http://schemas.microsoft.com/office/powerpoint/2010/main" val="2924542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t">
              <a:spcBef>
                <a:spcPts val="1200"/>
              </a:spcBef>
              <a:spcAft>
                <a:spcPts val="1200"/>
              </a:spcAft>
            </a:pPr>
            <a:r>
              <a:rPr lang="en-US" sz="1733"/>
              <a:t>We are using our previous development working group findings to understand the dependent and independent variables in machine programming automation. Given these contexts, we review the handbook, improve, and codify the root-cause analysis techniques into a set of </a:t>
            </a:r>
            <a:r>
              <a:rPr lang="en-US" sz="1333" i="1"/>
              <a:t>module and system analysis libraries. These libraries will use the e</a:t>
            </a:r>
            <a:r>
              <a:rPr lang="en-US" sz="1733"/>
              <a:t>xpert analysis of anomaly’s symptoms </a:t>
            </a:r>
            <a:r>
              <a:rPr lang="en-US" sz="1333" i="1"/>
              <a:t>to create audits of state, requirements, and expectations. To start we have picked one issue from our lead program then from the lens of a expert mentoring a new engineer distill the essence and intent of analysis. These analysis module engines are the key policies in reducing the scope of the bug thus easing resolution. Given our device is build of intertwined modules, we will then construct a set of expert modules thus constructing a system state module engine(s). The desire of these collection of system modules is to rollup overall scope (global view) similar to our taskforce findings to account for interactions between sets of modules.</a:t>
            </a:r>
          </a:p>
          <a:p>
            <a:pPr lvl="0" fontAlgn="t">
              <a:spcBef>
                <a:spcPts val="1200"/>
              </a:spcBef>
              <a:spcAft>
                <a:spcPts val="1200"/>
              </a:spcAft>
            </a:pPr>
            <a:endParaRPr lang="en-US" sz="1333" i="1"/>
          </a:p>
          <a:p>
            <a:pPr lvl="0" fontAlgn="t">
              <a:spcBef>
                <a:spcPts val="1200"/>
              </a:spcBef>
              <a:spcAft>
                <a:spcPts val="1200"/>
              </a:spcAft>
            </a:pPr>
            <a:r>
              <a:rPr lang="en-US" sz="1333" i="1"/>
              <a:t>At this point we know the fault is a DF049, we have previewed the root cause from the known causes.</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45</a:t>
            </a:fld>
            <a:endParaRPr lang="en-US"/>
          </a:p>
        </p:txBody>
      </p:sp>
    </p:spTree>
    <p:extLst>
      <p:ext uri="{BB962C8B-B14F-4D97-AF65-F5344CB8AC3E}">
        <p14:creationId xmlns:p14="http://schemas.microsoft.com/office/powerpoint/2010/main" val="774380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t">
              <a:spcBef>
                <a:spcPts val="1200"/>
              </a:spcBef>
              <a:spcAft>
                <a:spcPts val="1200"/>
              </a:spcAft>
            </a:pPr>
            <a:r>
              <a:rPr lang="en-US" sz="1733"/>
              <a:t>We are using our previous development working group findings to understand the dependent and independent variables in machine programming automation. Given these contexts, we review the handbook, improve, and codify the root-cause analysis techniques into a set of </a:t>
            </a:r>
            <a:r>
              <a:rPr lang="en-US" sz="1333" i="1"/>
              <a:t>module and system analysis libraries. These libraries will use the e</a:t>
            </a:r>
            <a:r>
              <a:rPr lang="en-US" sz="1733"/>
              <a:t>xpert analysis of anomaly’s symptoms </a:t>
            </a:r>
            <a:r>
              <a:rPr lang="en-US" sz="1333" i="1"/>
              <a:t>to create audits of state, requirements, and expectations. To start we have picked one issue from our lead program then from the lens of a expert mentoring a new engineer distill the essence and intent of analysis. These analysis module engines are the key policies in reducing the scope of the bug thus easing resolution. Given our device is build of intertwined modules, we will then construct a set of expert modules thus constructing a system state module engine(s). The desire of these collection of system modules is to rollup overall scope (global view) similar to our taskforce findings to account for interactions between sets of modules.</a:t>
            </a:r>
          </a:p>
          <a:p>
            <a:pPr lvl="0" fontAlgn="t">
              <a:spcBef>
                <a:spcPts val="1200"/>
              </a:spcBef>
              <a:spcAft>
                <a:spcPts val="1200"/>
              </a:spcAft>
            </a:pPr>
            <a:endParaRPr lang="en-US" sz="1333" i="1"/>
          </a:p>
          <a:p>
            <a:pPr lvl="0" fontAlgn="t">
              <a:spcBef>
                <a:spcPts val="1200"/>
              </a:spcBef>
              <a:spcAft>
                <a:spcPts val="1200"/>
              </a:spcAft>
            </a:pPr>
            <a:r>
              <a:rPr lang="en-US" sz="1333" i="1"/>
              <a:t>At this point we know the fault is a DF049, we have previewed the root cause from the known causes.</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46</a:t>
            </a:fld>
            <a:endParaRPr lang="en-US"/>
          </a:p>
        </p:txBody>
      </p:sp>
    </p:spTree>
    <p:extLst>
      <p:ext uri="{BB962C8B-B14F-4D97-AF65-F5344CB8AC3E}">
        <p14:creationId xmlns:p14="http://schemas.microsoft.com/office/powerpoint/2010/main" val="18357118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t">
              <a:spcBef>
                <a:spcPts val="1200"/>
              </a:spcBef>
              <a:spcAft>
                <a:spcPts val="1200"/>
              </a:spcAft>
            </a:pPr>
            <a:r>
              <a:rPr lang="en-US" sz="1733"/>
              <a:t>We are using our previous development working group findings to understand the dependent and independent variables in machine programming automation. Given these contexts, we review the handbook, improve, and codify the root-cause analysis techniques into a set of </a:t>
            </a:r>
            <a:r>
              <a:rPr lang="en-US" sz="1333" i="1"/>
              <a:t>module and system analysis libraries. These libraries will use the e</a:t>
            </a:r>
            <a:r>
              <a:rPr lang="en-US" sz="1733"/>
              <a:t>xpert analysis of anomaly’s symptoms </a:t>
            </a:r>
            <a:r>
              <a:rPr lang="en-US" sz="1333" i="1"/>
              <a:t>to create audits of state, requirements, and expectations. To start we have picked one issue from our lead program then from the lens of a expert mentoring a new engineer distill the essence and intent of analysis. These analysis module engines are the key policies in reducing the scope of the bug thus easing resolution. Given our device is build of intertwined modules, we will then construct a set of expert modules thus constructing a system state module engine(s). The desire of these collection of system modules is to rollup overall scope (global view) similar to our taskforce findings to account for interactions between sets of modules.</a:t>
            </a:r>
          </a:p>
          <a:p>
            <a:pPr lvl="0" fontAlgn="t">
              <a:spcBef>
                <a:spcPts val="1200"/>
              </a:spcBef>
              <a:spcAft>
                <a:spcPts val="1200"/>
              </a:spcAft>
            </a:pPr>
            <a:endParaRPr lang="en-US" sz="1333" i="1"/>
          </a:p>
          <a:p>
            <a:pPr lvl="0" fontAlgn="t">
              <a:spcBef>
                <a:spcPts val="1200"/>
              </a:spcBef>
              <a:spcAft>
                <a:spcPts val="1200"/>
              </a:spcAft>
            </a:pPr>
            <a:r>
              <a:rPr lang="en-US" sz="1333" i="1"/>
              <a:t>At this point we know the fault is a DF049, we have previewed the root cause from the known causes.</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47</a:t>
            </a:fld>
            <a:endParaRPr lang="en-US"/>
          </a:p>
        </p:txBody>
      </p:sp>
    </p:spTree>
    <p:extLst>
      <p:ext uri="{BB962C8B-B14F-4D97-AF65-F5344CB8AC3E}">
        <p14:creationId xmlns:p14="http://schemas.microsoft.com/office/powerpoint/2010/main" val="1432624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u="sng"/>
              <a:t>Deterministic</a:t>
            </a:r>
            <a:r>
              <a:rPr lang="en-US" sz="2000"/>
              <a:t> </a:t>
            </a:r>
          </a:p>
          <a:p>
            <a:pPr marL="342900" indent="-342900">
              <a:buFont typeface="Arial" panose="020B0604020202020204" pitchFamily="34" charset="0"/>
              <a:buChar char="•"/>
            </a:pPr>
            <a:r>
              <a:rPr lang="en-US" sz="2000"/>
              <a:t>Unique Identifier, Version, Configuration</a:t>
            </a:r>
          </a:p>
          <a:p>
            <a:pPr marL="342900" indent="-342900">
              <a:buFont typeface="Arial" panose="020B0604020202020204" pitchFamily="34" charset="0"/>
              <a:buChar char="•"/>
            </a:pPr>
            <a:r>
              <a:rPr lang="en-US" sz="2000"/>
              <a:t>Meta Data and Dimensionality</a:t>
            </a:r>
          </a:p>
          <a:p>
            <a:pPr marL="643459" lvl="1" indent="-342900">
              <a:buFont typeface="Arial" panose="020B0604020202020204" pitchFamily="34" charset="0"/>
              <a:buChar char="•"/>
            </a:pPr>
            <a:r>
              <a:rPr lang="en-US" sz="1800" b="1"/>
              <a:t>Manifest of snapshot</a:t>
            </a:r>
          </a:p>
          <a:p>
            <a:pPr marL="643459" lvl="1" indent="-342900">
              <a:buFont typeface="Arial" panose="020B0604020202020204" pitchFamily="34" charset="0"/>
              <a:buChar char="•"/>
            </a:pPr>
            <a:r>
              <a:rPr lang="en-US" sz="1800" b="1"/>
              <a:t>Pertinent annotated</a:t>
            </a:r>
          </a:p>
          <a:p>
            <a:pPr marL="342900" indent="-342900">
              <a:buFont typeface="Arial" panose="020B0604020202020204" pitchFamily="34" charset="0"/>
              <a:buChar char="•"/>
            </a:pPr>
            <a:r>
              <a:rPr lang="en-US" sz="2000"/>
              <a:t>Deterministic finite automaton</a:t>
            </a:r>
          </a:p>
          <a:p>
            <a:pPr marL="643459" lvl="1" indent="-342900">
              <a:buFont typeface="Arial" panose="020B0604020202020204" pitchFamily="34" charset="0"/>
              <a:buChar char="•"/>
            </a:pPr>
            <a:r>
              <a:rPr lang="en-US" sz="1800" b="1"/>
              <a:t>State, Transition path control scope</a:t>
            </a:r>
          </a:p>
          <a:p>
            <a:pPr marL="643459" lvl="1" indent="-342900">
              <a:buFont typeface="Arial" panose="020B0604020202020204" pitchFamily="34" charset="0"/>
              <a:buChar char="•"/>
            </a:pPr>
            <a:r>
              <a:rPr lang="en-US" sz="1800" b="1"/>
              <a:t>Operating system task model map</a:t>
            </a:r>
          </a:p>
          <a:p>
            <a:pPr marL="643459" lvl="1" indent="-342900">
              <a:buFont typeface="Arial" panose="020B0604020202020204" pitchFamily="34" charset="0"/>
              <a:buChar char="•"/>
            </a:pPr>
            <a:r>
              <a:rPr lang="en-US" sz="1800" b="1"/>
              <a:t>Numerical range/intervals</a:t>
            </a:r>
          </a:p>
          <a:p>
            <a:r>
              <a:rPr lang="en-US" sz="2000" u="sng"/>
              <a:t>Machine Learning</a:t>
            </a:r>
          </a:p>
          <a:p>
            <a:pPr marL="342900" indent="-342900">
              <a:buFont typeface="Arial" panose="020B0604020202020204" pitchFamily="34" charset="0"/>
              <a:buChar char="•"/>
            </a:pPr>
            <a:r>
              <a:rPr lang="en-US" sz="2000"/>
              <a:t>Profile classification-clustering</a:t>
            </a:r>
          </a:p>
          <a:p>
            <a:pPr marL="643459" lvl="1" indent="-342900">
              <a:buFont typeface="Arial" panose="020B0604020202020204" pitchFamily="34" charset="0"/>
              <a:buChar char="•"/>
            </a:pPr>
            <a:r>
              <a:rPr lang="en-US" sz="1800"/>
              <a:t>Identification and behavior</a:t>
            </a:r>
          </a:p>
          <a:p>
            <a:pPr marL="643459" lvl="1" indent="-342900">
              <a:buFont typeface="Arial" panose="020B0604020202020204" pitchFamily="34" charset="0"/>
              <a:buChar char="•"/>
            </a:pPr>
            <a:r>
              <a:rPr lang="en-US" sz="1800"/>
              <a:t>Meta groups</a:t>
            </a:r>
          </a:p>
          <a:p>
            <a:pPr marL="643459" lvl="1" indent="-342900">
              <a:buFont typeface="Arial" panose="020B0604020202020204" pitchFamily="34" charset="0"/>
              <a:buChar char="•"/>
            </a:pPr>
            <a:r>
              <a:rPr lang="en-US" sz="1800"/>
              <a:t>Modules</a:t>
            </a:r>
          </a:p>
          <a:p>
            <a:pPr marL="643459" lvl="1" indent="-342900">
              <a:buFont typeface="Arial" panose="020B0604020202020204" pitchFamily="34" charset="0"/>
              <a:buChar char="•"/>
            </a:pPr>
            <a:r>
              <a:rPr lang="en-US" sz="1800"/>
              <a:t>Policy adherence</a:t>
            </a:r>
          </a:p>
          <a:p>
            <a:pPr marL="342900" indent="-342900">
              <a:buFont typeface="Arial" panose="020B0604020202020204" pitchFamily="34" charset="0"/>
              <a:buChar char="•"/>
            </a:pPr>
            <a:r>
              <a:rPr lang="en-US" sz="2000"/>
              <a:t>Developer assistance figures</a:t>
            </a:r>
          </a:p>
          <a:p>
            <a:pPr marL="342900" indent="-342900">
              <a:buFont typeface="Arial" panose="020B0604020202020204" pitchFamily="34" charset="0"/>
              <a:buChar char="•"/>
            </a:pPr>
            <a:r>
              <a:rPr lang="en-US" sz="2000"/>
              <a:t>Time Series</a:t>
            </a:r>
          </a:p>
          <a:p>
            <a:pPr marL="643459" lvl="1" indent="-342900">
              <a:buFont typeface="Arial" panose="020B0604020202020204" pitchFamily="34" charset="0"/>
              <a:buChar char="•"/>
            </a:pPr>
            <a:r>
              <a:rPr lang="en-US" sz="1800"/>
              <a:t>Orientation in product cycle</a:t>
            </a:r>
          </a:p>
          <a:p>
            <a:pPr marL="643459" lvl="1" indent="-342900">
              <a:buFont typeface="Arial" panose="020B0604020202020204" pitchFamily="34" charset="0"/>
              <a:buChar char="•"/>
            </a:pPr>
            <a:r>
              <a:rPr lang="en-US" sz="1800"/>
              <a:t>Iterative forecast of meta</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48</a:t>
            </a:fld>
            <a:endParaRPr lang="en-US"/>
          </a:p>
        </p:txBody>
      </p:sp>
    </p:spTree>
    <p:extLst>
      <p:ext uri="{BB962C8B-B14F-4D97-AF65-F5344CB8AC3E}">
        <p14:creationId xmlns:p14="http://schemas.microsoft.com/office/powerpoint/2010/main" val="2299048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Expanding our framework, we integrated internal test commands to gather more data within the media space. Additionally, we modified the firmware to add the additional content based on Alibaba requests. </a:t>
            </a:r>
          </a:p>
          <a:p>
            <a:endParaRPr lang="en-US"/>
          </a:p>
          <a:p>
            <a:r>
              <a:rPr lang="en-US"/>
              <a:t>The controlled experiment involved an ADP TLC SSD conditioned with a full pack write sequential write, random SteadyState, then JEDEC enterprise for two weeks. We collected data through the test commands and telemetry every 20 seconds then saved the data locally for approximately 200GBs of data. With the data, we partitioned the data into workable sets, parsed, extracted into our intermediate format, and finally used our predictor ensemble prediction engine.</a:t>
            </a:r>
          </a:p>
        </p:txBody>
      </p:sp>
      <p:sp>
        <p:nvSpPr>
          <p:cNvPr id="4" name="Slide Number Placeholder 3"/>
          <p:cNvSpPr>
            <a:spLocks noGrp="1"/>
          </p:cNvSpPr>
          <p:nvPr>
            <p:ph type="sldNum" sz="quarter" idx="5"/>
          </p:nvPr>
        </p:nvSpPr>
        <p:spPr/>
        <p:txBody>
          <a:bodyPr/>
          <a:lstStyle/>
          <a:p>
            <a:fld id="{D61C8689-8455-3546-ADF9-3B7273760F66}" type="slidenum">
              <a:rPr lang="en-US" smtClean="0"/>
              <a:pPr/>
              <a:t>49</a:t>
            </a:fld>
            <a:endParaRPr lang="en-US"/>
          </a:p>
        </p:txBody>
      </p:sp>
    </p:spTree>
    <p:extLst>
      <p:ext uri="{BB962C8B-B14F-4D97-AF65-F5344CB8AC3E}">
        <p14:creationId xmlns:p14="http://schemas.microsoft.com/office/powerpoint/2010/main" val="1052092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a:t>For matrix profile we use normalization to better fit signatures of events. Normalization process mean the graph is shifted to zero thus it is the Euclidian distance. The unique trait is we can see these data points are related to shape-lets changes. We can see with matrix profile prediction the significant swing show a response that is not quite the same.</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50</a:t>
            </a:fld>
            <a:endParaRPr lang="en-US"/>
          </a:p>
        </p:txBody>
      </p:sp>
    </p:spTree>
    <p:extLst>
      <p:ext uri="{BB962C8B-B14F-4D97-AF65-F5344CB8AC3E}">
        <p14:creationId xmlns:p14="http://schemas.microsoft.com/office/powerpoint/2010/main" val="926149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critical criteria is to make sure our system is performant in the aspects we expect and in the manner of difference we can see.</a:t>
            </a:r>
          </a:p>
        </p:txBody>
      </p:sp>
      <p:sp>
        <p:nvSpPr>
          <p:cNvPr id="4" name="Slide Number Placeholder 3"/>
          <p:cNvSpPr>
            <a:spLocks noGrp="1"/>
          </p:cNvSpPr>
          <p:nvPr>
            <p:ph type="sldNum" sz="quarter" idx="5"/>
          </p:nvPr>
        </p:nvSpPr>
        <p:spPr/>
        <p:txBody>
          <a:bodyPr/>
          <a:lstStyle/>
          <a:p>
            <a:fld id="{D61C8689-8455-3546-ADF9-3B7273760F66}" type="slidenum">
              <a:rPr lang="en-US" smtClean="0"/>
              <a:pPr/>
              <a:t>51</a:t>
            </a:fld>
            <a:endParaRPr lang="en-US"/>
          </a:p>
        </p:txBody>
      </p:sp>
    </p:spTree>
    <p:extLst>
      <p:ext uri="{BB962C8B-B14F-4D97-AF65-F5344CB8AC3E}">
        <p14:creationId xmlns:p14="http://schemas.microsoft.com/office/powerpoint/2010/main" val="551903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We are augmenting me for debug analysis and predictability. </a:t>
            </a:r>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Here are a few highlights: </a:t>
            </a:r>
          </a:p>
          <a:p>
            <a:pPr marL="0" marR="0" lvl="0" indent="-679432" algn="l" defTabSz="609585" rtl="0" eaLnBrk="1" fontAlgn="auto" latinLnBrk="0" hangingPunct="1">
              <a:lnSpc>
                <a:spcPct val="100000"/>
              </a:lnSpc>
              <a:spcBef>
                <a:spcPts val="0"/>
              </a:spcBef>
              <a:spcAft>
                <a:spcPts val="600"/>
              </a:spcAft>
              <a:buClrTx/>
              <a:buSzTx/>
              <a:buFont typeface="+mj-lt"/>
              <a:buAutoNum type="alphaLcParenR"/>
              <a:tabLst/>
              <a:defRPr/>
            </a:pPr>
            <a:r>
              <a:rPr lang="en-US" sz="1600"/>
              <a:t>Framework is complete</a:t>
            </a:r>
          </a:p>
          <a:p>
            <a:pPr marL="0" marR="0" lvl="0" indent="-679432" algn="l" defTabSz="609585" rtl="0" eaLnBrk="1" fontAlgn="auto" latinLnBrk="0" hangingPunct="1">
              <a:lnSpc>
                <a:spcPct val="100000"/>
              </a:lnSpc>
              <a:spcBef>
                <a:spcPts val="0"/>
              </a:spcBef>
              <a:spcAft>
                <a:spcPts val="600"/>
              </a:spcAft>
              <a:buClrTx/>
              <a:buSzTx/>
              <a:buFont typeface="+mj-lt"/>
              <a:buAutoNum type="alphaLcParenR"/>
              <a:tabLst/>
              <a:defRPr/>
            </a:pPr>
            <a:r>
              <a:rPr lang="en-US" sz="1600"/>
              <a:t>Able to generate content at 60%</a:t>
            </a:r>
          </a:p>
          <a:p>
            <a:pPr marL="0" marR="0" lvl="0" indent="-679432" algn="l" defTabSz="609585" rtl="0" eaLnBrk="1" fontAlgn="auto" latinLnBrk="0" hangingPunct="1">
              <a:lnSpc>
                <a:spcPct val="100000"/>
              </a:lnSpc>
              <a:spcBef>
                <a:spcPts val="0"/>
              </a:spcBef>
              <a:spcAft>
                <a:spcPts val="600"/>
              </a:spcAft>
              <a:buClrTx/>
              <a:buSzTx/>
              <a:buFont typeface="+mj-lt"/>
              <a:buAutoNum type="alphaLcParenR"/>
              <a:tabLst/>
              <a:defRPr/>
            </a:pPr>
            <a:r>
              <a:rPr lang="en-US" sz="1600"/>
              <a:t>We can scale our algorithms to media characterization.</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In today’s performing state, it takes 6.5 days of effort to resolve bug and the timeframe to resolve it can linger for several weeks. The challenge is the resolution at its core is due to complexity of relational polices, mechanisms, exchanges, and events. Consequently, the resolution requires a broad and deep understanding to address these faulting and anomalous states. The most optimized approach to solve these challenges are to develop task forces consisting of experts in various domains. To provide a background on the volume of the a given product program, we queried JIRA and were surprised to see over 3000 observed total bugs as of last week. The sheer volume explains the limited availability of experts and these were exposed through our continuous validation testing. The resolution of these were typically completed through the cycle of development, experiment, and re-testing with predicting outcomes ahead of time being on the order of complexity to solve the bug.</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The i</a:t>
            </a:r>
            <a:r>
              <a:rPr lang="en-US" sz="1467"/>
              <a:t>mpact of saving 0.1 person days of effort per bug (i.e. 0.8 person hours). Would yield 2,400 hours saved (0.8 person hours times 3,000 = 2400 person hours). When taking these into account a highly productive work week of 40 hours, we see on the order of 60 engineering weeks saved.</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55</a:t>
            </a:fld>
            <a:endParaRPr lang="en-US"/>
          </a:p>
        </p:txBody>
      </p:sp>
    </p:spTree>
    <p:extLst>
      <p:ext uri="{BB962C8B-B14F-4D97-AF65-F5344CB8AC3E}">
        <p14:creationId xmlns:p14="http://schemas.microsoft.com/office/powerpoint/2010/main" val="428320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We are augmenting me for debug analysis and predictability. </a:t>
            </a:r>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Here are a few highlights: </a:t>
            </a:r>
          </a:p>
          <a:p>
            <a:pPr marL="0" marR="0" lvl="0" indent="-679432" algn="l" defTabSz="609585" rtl="0" eaLnBrk="1" fontAlgn="auto" latinLnBrk="0" hangingPunct="1">
              <a:lnSpc>
                <a:spcPct val="100000"/>
              </a:lnSpc>
              <a:spcBef>
                <a:spcPts val="0"/>
              </a:spcBef>
              <a:spcAft>
                <a:spcPts val="600"/>
              </a:spcAft>
              <a:buClrTx/>
              <a:buSzTx/>
              <a:buFont typeface="+mj-lt"/>
              <a:buAutoNum type="alphaLcParenR"/>
              <a:tabLst/>
              <a:defRPr/>
            </a:pPr>
            <a:r>
              <a:rPr lang="en-US" sz="1600"/>
              <a:t>Framework is complete</a:t>
            </a:r>
          </a:p>
          <a:p>
            <a:pPr marL="0" marR="0" lvl="0" indent="-679432" algn="l" defTabSz="609585" rtl="0" eaLnBrk="1" fontAlgn="auto" latinLnBrk="0" hangingPunct="1">
              <a:lnSpc>
                <a:spcPct val="100000"/>
              </a:lnSpc>
              <a:spcBef>
                <a:spcPts val="0"/>
              </a:spcBef>
              <a:spcAft>
                <a:spcPts val="600"/>
              </a:spcAft>
              <a:buClrTx/>
              <a:buSzTx/>
              <a:buFont typeface="+mj-lt"/>
              <a:buAutoNum type="alphaLcParenR"/>
              <a:tabLst/>
              <a:defRPr/>
            </a:pPr>
            <a:r>
              <a:rPr lang="en-US" sz="1600"/>
              <a:t>Able to generate content at 60%</a:t>
            </a:r>
          </a:p>
          <a:p>
            <a:pPr marL="0" marR="0" lvl="0" indent="-679432" algn="l" defTabSz="609585" rtl="0" eaLnBrk="1" fontAlgn="auto" latinLnBrk="0" hangingPunct="1">
              <a:lnSpc>
                <a:spcPct val="100000"/>
              </a:lnSpc>
              <a:spcBef>
                <a:spcPts val="0"/>
              </a:spcBef>
              <a:spcAft>
                <a:spcPts val="600"/>
              </a:spcAft>
              <a:buClrTx/>
              <a:buSzTx/>
              <a:buFont typeface="+mj-lt"/>
              <a:buAutoNum type="alphaLcParenR"/>
              <a:tabLst/>
              <a:defRPr/>
            </a:pPr>
            <a:r>
              <a:rPr lang="en-US" sz="1600"/>
              <a:t>We can scale our algorithms to media characterization.</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In today’s performing state, it takes 6.5 days of effort to resolve bug and the timeframe to resolve it can linger for several weeks. The challenge is the resolution at its core is due to complexity of relational polices, mechanisms, exchanges, and events. Consequently, the resolution requires a broad and deep understanding to address these faulting and anomalous states. The most optimized approach to solve these challenges are to develop task forces consisting of experts in various domains. To provide a background on the volume of the a given product program, we queried JIRA and were surprised to see over 3000 observed total bugs as of last week. The sheer volume explains the limited availability of experts and these were exposed through our continuous validation testing. The resolution of these were typically completed through the cycle of development, experiment, and re-testing with predicting outcomes ahead of time being on the order of complexity to solve the bug.</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The i</a:t>
            </a:r>
            <a:r>
              <a:rPr lang="en-US" sz="1467"/>
              <a:t>mpact of saving 0.1 person days of effort per bug (i.e. 0.8 person hours). Would yield 2,400 hours saved (0.8 person hours times 3,000 = 2400 person hours). When taking these into account a highly productive work week of 40 hours, we see on the order of 60 engineering weeks saved.</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56</a:t>
            </a:fld>
            <a:endParaRPr lang="en-US"/>
          </a:p>
        </p:txBody>
      </p:sp>
    </p:spTree>
    <p:extLst>
      <p:ext uri="{BB962C8B-B14F-4D97-AF65-F5344CB8AC3E}">
        <p14:creationId xmlns:p14="http://schemas.microsoft.com/office/powerpoint/2010/main" val="2339607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3043615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hangingPunct="0">
              <a:spcBef>
                <a:spcPct val="0"/>
              </a:spcBef>
            </a:pPr>
            <a:r>
              <a:rPr lang="en-US" sz="1200">
                <a:solidFill>
                  <a:srgbClr val="003C71"/>
                </a:solidFill>
                <a:latin typeface="Intel Clear" panose="020B0604020203020204" pitchFamily="34" charset="0"/>
                <a:ea typeface="Intel Clear" panose="020B0604020203020204" pitchFamily="34" charset="0"/>
              </a:rPr>
              <a:t>Minimize the returned Intel devices in the field</a:t>
            </a:r>
          </a:p>
          <a:p>
            <a:pPr lvl="0" eaLnBrk="0" hangingPunct="0">
              <a:spcBef>
                <a:spcPct val="0"/>
              </a:spcBef>
            </a:pPr>
            <a:r>
              <a:rPr lang="en-US" sz="1200">
                <a:solidFill>
                  <a:srgbClr val="003C71"/>
                </a:solidFill>
                <a:latin typeface="Intel Clear" panose="020B0604020203020204" pitchFamily="34" charset="0"/>
                <a:ea typeface="Intel Clear" panose="020B0604020203020204" pitchFamily="34" charset="0"/>
              </a:rPr>
              <a:t>Complex propriety tools are no longer required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Intel Clear"/>
                <a:ea typeface="Intel Clear Pro" panose="020B0804020202060201" pitchFamily="34" charset="0"/>
                <a:cs typeface="Intel Clear"/>
              </a:rPr>
              <a:t>Eliminate (or minimize) the need for customers to remove drives from their systems to retrieve logs (no more ship to Intel and AE-in-a-box onsite to retrieve logs)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Intel Clear"/>
                <a:ea typeface="Intel Clear Pro" panose="020B0804020202060201" pitchFamily="34" charset="0"/>
                <a:cs typeface="Intel Clear"/>
              </a:rPr>
              <a:t>Accelerate debug of sightings, both internally (</a:t>
            </a:r>
            <a:r>
              <a:rPr lang="en-US" sz="1200" err="1">
                <a:latin typeface="Intel Clear"/>
                <a:ea typeface="Intel Clear Pro" panose="020B0804020202060201" pitchFamily="34" charset="0"/>
                <a:cs typeface="Intel Clear"/>
              </a:rPr>
              <a:t>ConVal</a:t>
            </a:r>
            <a:r>
              <a:rPr lang="en-US" sz="1200">
                <a:latin typeface="Intel Clear"/>
                <a:ea typeface="Intel Clear Pro" panose="020B0804020202060201" pitchFamily="34" charset="0"/>
                <a:cs typeface="Intel Clear"/>
              </a:rPr>
              <a:t> and PV) and externally filed (Customer)</a:t>
            </a:r>
            <a:endParaRPr lang="en-US" sz="1200"/>
          </a:p>
          <a:p>
            <a:pPr lvl="2" eaLnBrk="0" hangingPunct="0">
              <a:spcBef>
                <a:spcPct val="0"/>
              </a:spcBef>
            </a:pPr>
            <a:r>
              <a:rPr lang="en-US" sz="1200">
                <a:solidFill>
                  <a:srgbClr val="003C71"/>
                </a:solidFill>
                <a:latin typeface="Intel Clear" panose="020B0604020203020204" pitchFamily="34" charset="0"/>
                <a:ea typeface="Intel Clear" panose="020B0604020203020204" pitchFamily="34" charset="0"/>
              </a:rPr>
              <a:t>Internally (Continuous Validation and Platform Validation)</a:t>
            </a:r>
          </a:p>
          <a:p>
            <a:pPr lvl="2" eaLnBrk="0" hangingPunct="0">
              <a:spcBef>
                <a:spcPct val="0"/>
              </a:spcBef>
            </a:pPr>
            <a:r>
              <a:rPr lang="en-US" sz="1200">
                <a:solidFill>
                  <a:srgbClr val="003C71"/>
                </a:solidFill>
                <a:latin typeface="Intel Clear" panose="020B0604020203020204" pitchFamily="34" charset="0"/>
                <a:ea typeface="Intel Clear" panose="020B0604020203020204" pitchFamily="34" charset="0"/>
              </a:rPr>
              <a:t>Externally (OEM and Customer)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a:t>When a challenge is not clear provide feedback for how we can improve the methodology in future engagements</a:t>
            </a:r>
          </a:p>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64</a:t>
            </a:fld>
            <a:endParaRPr lang="en-US"/>
          </a:p>
        </p:txBody>
      </p:sp>
    </p:spTree>
    <p:extLst>
      <p:ext uri="{BB962C8B-B14F-4D97-AF65-F5344CB8AC3E}">
        <p14:creationId xmlns:p14="http://schemas.microsoft.com/office/powerpoint/2010/main" val="2033013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our effort was to optimize the time to data in order to resolve customer queries with precise technical information.</a:t>
            </a:r>
          </a:p>
        </p:txBody>
      </p:sp>
      <p:sp>
        <p:nvSpPr>
          <p:cNvPr id="4" name="Slide Number Placeholder 3"/>
          <p:cNvSpPr>
            <a:spLocks noGrp="1"/>
          </p:cNvSpPr>
          <p:nvPr>
            <p:ph type="sldNum" sz="quarter" idx="10"/>
          </p:nvPr>
        </p:nvSpPr>
        <p:spPr/>
        <p:txBody>
          <a:bodyPr/>
          <a:lstStyle/>
          <a:p>
            <a:fld id="{D61C8689-8455-3546-ADF9-3B7273760F66}" type="slidenum">
              <a:rPr lang="en-US" smtClean="0"/>
              <a:pPr/>
              <a:t>65</a:t>
            </a:fld>
            <a:endParaRPr lang="en-US"/>
          </a:p>
        </p:txBody>
      </p:sp>
    </p:spTree>
    <p:extLst>
      <p:ext uri="{BB962C8B-B14F-4D97-AF65-F5344CB8AC3E}">
        <p14:creationId xmlns:p14="http://schemas.microsoft.com/office/powerpoint/2010/main" val="701997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start off the discussion, I wanted to show a study from Cambridge related to cost for developing software. In the context of our firmware systems today; we are closer trending to complexity in software design. The focal point of the slides is to highlight the necessary overhead associated with debugging costing nearly 1.56 Billion across the world. If we apply to projection to the expenses in NSG, we have significant opportunity to refocus developer time onto future technologies amplifying the growth potential.</a:t>
            </a:r>
          </a:p>
          <a:p>
            <a:endParaRPr lang="en-US"/>
          </a:p>
          <a:p>
            <a:r>
              <a:rPr lang="en-US"/>
              <a:t>*According to 54 questionnaire responses to the CVP survey and 11 interviews, based on the question ‘what percentage of your time is spent programming (e.g. designing, writing, testing, debugging etc.) compared with other tasks (e.g. admin, meetings, sales, </a:t>
            </a:r>
            <a:r>
              <a:rPr lang="en-US" err="1"/>
              <a:t>etc</a:t>
            </a:r>
            <a:r>
              <a:rPr lang="en-US"/>
              <a:t>)?’ Other tasks were then grouped as ‘admin’. **According to 54 questionnaire responses to the CVP survey and 11 interviews, based on the question ‘Of the time spent programming, what percentage of your time is spent on the following: (1)fixing bugs (2)making code work (3)designing code (4) writing code.’ (1) and (2) then were grouped as debugging. </a:t>
            </a:r>
          </a:p>
        </p:txBody>
      </p:sp>
      <p:sp>
        <p:nvSpPr>
          <p:cNvPr id="4" name="Slide Number Placeholder 3"/>
          <p:cNvSpPr>
            <a:spLocks noGrp="1"/>
          </p:cNvSpPr>
          <p:nvPr>
            <p:ph type="sldNum" sz="quarter" idx="5"/>
          </p:nvPr>
        </p:nvSpPr>
        <p:spPr/>
        <p:txBody>
          <a:bodyPr/>
          <a:lstStyle/>
          <a:p>
            <a:fld id="{D61C8689-8455-3546-ADF9-3B7273760F66}" type="slidenum">
              <a:rPr lang="en-US" smtClean="0"/>
              <a:pPr/>
              <a:t>66</a:t>
            </a:fld>
            <a:endParaRPr lang="en-US"/>
          </a:p>
        </p:txBody>
      </p:sp>
    </p:spTree>
    <p:extLst>
      <p:ext uri="{BB962C8B-B14F-4D97-AF65-F5344CB8AC3E}">
        <p14:creationId xmlns:p14="http://schemas.microsoft.com/office/powerpoint/2010/main" val="3248595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In today’s performing state, it takes 6.5 days of effort to resolve bug and the timeframe to resolve it can linger for several weeks. The challenge is the resolution at its core is due to complexity of relational polices, mechanisms, exchanges, and events. As a consequence, the resolution requires a broad and deep understanding to address these faulting and anomalous states. The most optimized approach to solve these challenges are to develop task forces consisting of experts in various domains. To provide a background on the volume of the a given product program, we queried JIRA and were surprised to see over 3000 observed total bugs as of last week. The sheer volume explains the limited availability of experts and these were exposed through our continuous validation testing. The resolution of these were typically completed through the cycle of development, experiment, and re-testing with predicting outcomes ahead of time being on the order of complexity to solve the bug.</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a:t>The i</a:t>
            </a:r>
            <a:r>
              <a:rPr lang="en-US" sz="1467"/>
              <a:t>mpact of saving 0.1 person days of effort per bug (i.e. 0.8 person hours). Would yield 2,400 hours saved (0.8 person hours times 3,000 = 2400 person hours). When taking these into account a highly productive work week of 40 hours, we see on the order of 60 engineering weeks saved.</a:t>
            </a:r>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67</a:t>
            </a:fld>
            <a:endParaRPr lang="en-US"/>
          </a:p>
        </p:txBody>
      </p:sp>
    </p:spTree>
    <p:extLst>
      <p:ext uri="{BB962C8B-B14F-4D97-AF65-F5344CB8AC3E}">
        <p14:creationId xmlns:p14="http://schemas.microsoft.com/office/powerpoint/2010/main" val="4044669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600"/>
              <a:t>To summarize the findings of observation, we can see the active state shows a slow bug closure velocity, missed SLAs, and stretched project milestones/PRQs </a:t>
            </a:r>
            <a:r>
              <a:rPr lang="en-US" sz="1600">
                <a:solidFill>
                  <a:schemeClr val="accent6">
                    <a:lumMod val="20000"/>
                    <a:lumOff val="80000"/>
                  </a:schemeClr>
                </a:solidFill>
              </a:rPr>
              <a:t>(David </a:t>
            </a:r>
            <a:r>
              <a:rPr lang="en-US" sz="1600" err="1">
                <a:solidFill>
                  <a:schemeClr val="accent6">
                    <a:lumMod val="20000"/>
                    <a:lumOff val="80000"/>
                  </a:schemeClr>
                </a:solidFill>
              </a:rPr>
              <a:t>Roymoder</a:t>
            </a:r>
            <a:r>
              <a:rPr lang="en-US" sz="1600">
                <a:solidFill>
                  <a:schemeClr val="accent6">
                    <a:lumMod val="20000"/>
                    <a:lumOff val="80000"/>
                  </a:schemeClr>
                </a:solidFill>
              </a:rPr>
              <a:t>). The takeaway is we are people, resource, and time constrained for the sustainable growth of the BU. The hypothesis is if we can amplify our expert’s capabilities and influence through automation then we can meet the expectations of the business unit entering the market sooner for our products.</a:t>
            </a:r>
          </a:p>
          <a:p>
            <a:pPr marL="0" lvl="0" indent="0">
              <a:spcBef>
                <a:spcPts val="0"/>
              </a:spcBef>
              <a:spcAft>
                <a:spcPts val="600"/>
              </a:spcAft>
              <a:buFont typeface="Arial" panose="020B0604020202020204" pitchFamily="34" charset="0"/>
              <a:buNone/>
            </a:pPr>
            <a:endParaRPr lang="en-US" sz="1600"/>
          </a:p>
          <a:p>
            <a:pPr marL="0" lvl="0" indent="0">
              <a:spcBef>
                <a:spcPts val="0"/>
              </a:spcBef>
              <a:spcAft>
                <a:spcPts val="600"/>
              </a:spcAft>
              <a:buFont typeface="Arial" panose="020B0604020202020204" pitchFamily="34" charset="0"/>
              <a:buNone/>
            </a:pPr>
            <a:r>
              <a:rPr lang="en-US" sz="1600"/>
              <a:t>An additional note is today, we do not have the ability to provide analytical confidence in product degradation without empirical execution. The human driven feedback has not been consistent; thus automation enables stabilization in resolution.</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68</a:t>
            </a:fld>
            <a:endParaRPr lang="en-US"/>
          </a:p>
        </p:txBody>
      </p:sp>
    </p:spTree>
    <p:extLst>
      <p:ext uri="{BB962C8B-B14F-4D97-AF65-F5344CB8AC3E}">
        <p14:creationId xmlns:p14="http://schemas.microsoft.com/office/powerpoint/2010/main" val="195051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solution vision to resolve the ocean of data is use the handbook information to codify the techniques into expert analysis library modules, then use techniques in machine programming to reduce the scope. Once we have the scope reduced, we can then systematically use machine learning to determine relation of telemetry data, source code, JIRA, triage, and handbook analysis modules to train artificial intelligent agents to enhance the reports for developers. The interesting focal point to the vision is; while we continuously develop can we teach these agents to observe, identify, and predict the outcome of development in real time.</a:t>
            </a:r>
          </a:p>
        </p:txBody>
      </p:sp>
      <p:sp>
        <p:nvSpPr>
          <p:cNvPr id="4" name="Slide Number Placeholder 3"/>
          <p:cNvSpPr>
            <a:spLocks noGrp="1"/>
          </p:cNvSpPr>
          <p:nvPr>
            <p:ph type="sldNum" sz="quarter" idx="5"/>
          </p:nvPr>
        </p:nvSpPr>
        <p:spPr/>
        <p:txBody>
          <a:bodyPr/>
          <a:lstStyle/>
          <a:p>
            <a:fld id="{D61C8689-8455-3546-ADF9-3B7273760F66}" type="slidenum">
              <a:rPr lang="en-US" smtClean="0"/>
              <a:pPr/>
              <a:t>69</a:t>
            </a:fld>
            <a:endParaRPr lang="en-US"/>
          </a:p>
        </p:txBody>
      </p:sp>
    </p:spTree>
    <p:extLst>
      <p:ext uri="{BB962C8B-B14F-4D97-AF65-F5344CB8AC3E}">
        <p14:creationId xmlns:p14="http://schemas.microsoft.com/office/powerpoint/2010/main" val="42239367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a:t>The approach for the expert context is build on the machine programming semantics; specifically the Markov Decision Process. MDP consists of a starting state, set of states within firmware, set of actions on the state, possible transition, discount factor (expected cumulative future reward for final evaluation),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a:t>Bellman equations to characterize the vector table of states to all other states to use a: Monte Carlo, dynamic programming, Deep Q learning, etc., and finally construction of a policy to select for the MP engine to use in the report generation. The discount factor will take all actions based on short term and long term rewards to for mutate a probabilistic from trained features. The interesting features are these reflect the human analytical approach and is integrated with an agent based AI model to train expert based deep neural nets.</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600"/>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70</a:t>
            </a:fld>
            <a:endParaRPr lang="en-US"/>
          </a:p>
        </p:txBody>
      </p:sp>
    </p:spTree>
    <p:extLst>
      <p:ext uri="{BB962C8B-B14F-4D97-AF65-F5344CB8AC3E}">
        <p14:creationId xmlns:p14="http://schemas.microsoft.com/office/powerpoint/2010/main" val="38376203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u="none" strike="noStrike" kern="1200">
                <a:solidFill>
                  <a:srgbClr val="000000"/>
                </a:solidFill>
                <a:effectLst/>
                <a:latin typeface="Arial" panose="020B0604020202020204" pitchFamily="34" charset="0"/>
                <a:ea typeface="+mn-ea"/>
                <a:cs typeface="+mn-cs"/>
              </a:rPr>
              <a:t>The High velocity automated context feedback mechanism(s) provide insight to compress timelines for earlier PRQs and enhanced pathfinding. When embrace host system, we can drive identification of anomalies to predict, amend, and mitigate these in the future. The research and development enables detection of design weaknesses from expert driven Meta data analysis. The consequence is a leap into future architectures in shorter timeframes embracing reconfiguration. The R&amp;D further solidifies our patents and propriety technology to best execute on Intel.</a:t>
            </a:r>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71</a:t>
            </a:fld>
            <a:endParaRPr lang="en-US"/>
          </a:p>
        </p:txBody>
      </p:sp>
    </p:spTree>
    <p:extLst>
      <p:ext uri="{BB962C8B-B14F-4D97-AF65-F5344CB8AC3E}">
        <p14:creationId xmlns:p14="http://schemas.microsoft.com/office/powerpoint/2010/main" val="1846694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technical plan is the once again focus on scalability through an API. The first set of focus points are addressing major challenges by using data to drive the highest impact. With all of the data we need to identify, gather, and effectively use the telemetry data to drive expert context. The expert context is critical to root cause faults; thus, if we can automate it we amplify the organization’s reach across the ocean of data. The MP system will require focused benchmarks, verification, and ROC for consistent data feedback from the applications. The process outline is constructed in a manner to be scalable for other challenges build on the adjacent context.</a:t>
            </a:r>
          </a:p>
        </p:txBody>
      </p:sp>
      <p:sp>
        <p:nvSpPr>
          <p:cNvPr id="4" name="Slide Number Placeholder 3"/>
          <p:cNvSpPr>
            <a:spLocks noGrp="1"/>
          </p:cNvSpPr>
          <p:nvPr>
            <p:ph type="sldNum" sz="quarter" idx="10"/>
          </p:nvPr>
        </p:nvSpPr>
        <p:spPr/>
        <p:txBody>
          <a:bodyPr/>
          <a:lstStyle/>
          <a:p>
            <a:fld id="{D61C8689-8455-3546-ADF9-3B7273760F66}" type="slidenum">
              <a:rPr lang="en-US" smtClean="0"/>
              <a:pPr/>
              <a:t>72</a:t>
            </a:fld>
            <a:endParaRPr lang="en-US"/>
          </a:p>
        </p:txBody>
      </p:sp>
    </p:spTree>
    <p:extLst>
      <p:ext uri="{BB962C8B-B14F-4D97-AF65-F5344CB8AC3E}">
        <p14:creationId xmlns:p14="http://schemas.microsoft.com/office/powerpoint/2010/main" val="3777274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t">
              <a:spcBef>
                <a:spcPts val="1200"/>
              </a:spcBef>
              <a:spcAft>
                <a:spcPts val="1200"/>
              </a:spcAft>
            </a:pPr>
            <a:r>
              <a:rPr lang="en-US" sz="1733"/>
              <a:t>Definitions:</a:t>
            </a:r>
          </a:p>
          <a:p>
            <a:pPr marL="285750" lvl="0" indent="-285750" fontAlgn="t">
              <a:spcBef>
                <a:spcPts val="1200"/>
              </a:spcBef>
              <a:spcAft>
                <a:spcPts val="1200"/>
              </a:spcAft>
              <a:buFont typeface="Arial" panose="020B0604020202020204" pitchFamily="34" charset="0"/>
              <a:buChar char="•"/>
            </a:pPr>
            <a:r>
              <a:rPr lang="en-US" sz="1733"/>
              <a:t>Root-cause analysis techniques </a:t>
            </a:r>
            <a:r>
              <a:rPr lang="en-US" sz="1333" i="1"/>
              <a:t>(Module and system analysis)</a:t>
            </a:r>
          </a:p>
          <a:p>
            <a:pPr marL="285750" lvl="0" indent="-285750" fontAlgn="t">
              <a:spcBef>
                <a:spcPts val="1200"/>
              </a:spcBef>
              <a:spcAft>
                <a:spcPts val="1200"/>
              </a:spcAft>
              <a:buFont typeface="Arial" panose="020B0604020202020204" pitchFamily="34" charset="0"/>
              <a:buChar char="•"/>
            </a:pPr>
            <a:r>
              <a:rPr lang="en-US" sz="1733"/>
              <a:t>Expert analysis of anomaly’s symptoms </a:t>
            </a:r>
            <a:r>
              <a:rPr lang="en-US" sz="1333" i="1"/>
              <a:t>(Use modules to create audits of state)</a:t>
            </a:r>
          </a:p>
          <a:p>
            <a:pPr marL="285750" lvl="0" indent="-285750" fontAlgn="t">
              <a:spcBef>
                <a:spcPts val="1200"/>
              </a:spcBef>
              <a:spcAft>
                <a:spcPts val="1200"/>
              </a:spcAft>
              <a:buFont typeface="Arial" panose="020B0604020202020204" pitchFamily="34" charset="0"/>
              <a:buChar char="•"/>
            </a:pPr>
            <a:endParaRPr lang="en-US" sz="1333" i="1"/>
          </a:p>
          <a:p>
            <a:pPr marL="0" lvl="0" indent="0" fontAlgn="t">
              <a:spcBef>
                <a:spcPts val="1200"/>
              </a:spcBef>
              <a:spcAft>
                <a:spcPts val="1200"/>
              </a:spcAft>
              <a:buFont typeface="Arial" panose="020B0604020202020204" pitchFamily="34" charset="0"/>
              <a:buNone/>
            </a:pPr>
            <a:r>
              <a:rPr lang="en-US" sz="1333" i="0"/>
              <a:t>The table on the left hand size shows the major domains, challenges, and potential solutions. At the moment, we have scoped potential candidates on the approach based on the machine learning methods listed on the right hand side.</a:t>
            </a:r>
          </a:p>
          <a:p>
            <a:pPr lvl="0" fontAlgn="t">
              <a:spcBef>
                <a:spcPts val="1200"/>
              </a:spcBef>
              <a:spcAft>
                <a:spcPts val="1200"/>
              </a:spcAft>
            </a:pPr>
            <a:endParaRPr lang="en-US" sz="1333" i="1"/>
          </a:p>
          <a:p>
            <a:pPr lvl="0" fontAlgn="t">
              <a:spcBef>
                <a:spcPts val="1200"/>
              </a:spcBef>
              <a:spcAft>
                <a:spcPts val="1200"/>
              </a:spcAft>
            </a:pPr>
            <a:endParaRPr lang="en-US" sz="1333" i="1"/>
          </a:p>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73</a:t>
            </a:fld>
            <a:endParaRPr lang="en-US"/>
          </a:p>
        </p:txBody>
      </p:sp>
    </p:spTree>
    <p:extLst>
      <p:ext uri="{BB962C8B-B14F-4D97-AF65-F5344CB8AC3E}">
        <p14:creationId xmlns:p14="http://schemas.microsoft.com/office/powerpoint/2010/main" val="386777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51259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2067227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24469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11729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b="0" i="0">
                <a:cs typeface="Calibri" panose="020F0502020204030204" pitchFamily="34" charset="0"/>
              </a:endParaRPr>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b="0" i="0">
                <a:cs typeface="Calibri" panose="020F0502020204030204" pitchFamily="34" charset="0"/>
              </a:endParaRPr>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b="0" i="0">
                <a:cs typeface="Calibri" panose="020F0502020204030204" pitchFamily="34" charset="0"/>
              </a:endParaRPr>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b="0" i="0">
                <a:cs typeface="Calibri" panose="020F0502020204030204" pitchFamily="34" charset="0"/>
              </a:endParaRPr>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accent1"/>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accent1"/>
                </a:solidFill>
              </a:defRPr>
            </a:lvl1pPr>
          </a:lstStyle>
          <a:p>
            <a:endParaRPr lang="en-US"/>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endParaRPr lang="en-US"/>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335208"/>
            <a:ext cx="11736987" cy="595035"/>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endParaRPr lang="en-US"/>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13" name="Rectangle 12">
            <a:extLst>
              <a:ext uri="{FF2B5EF4-FFF2-40B4-BE49-F238E27FC236}">
                <a16:creationId xmlns:a16="http://schemas.microsoft.com/office/drawing/2014/main" id="{485269BB-7AC7-41A6-BC05-71FDAD0FDBA2}"/>
              </a:ext>
            </a:extLst>
          </p:cNvPr>
          <p:cNvSpPr/>
          <p:nvPr userDrawn="1"/>
        </p:nvSpPr>
        <p:spPr>
          <a:xfrm>
            <a:off x="483010" y="6562504"/>
            <a:ext cx="2266967" cy="231410"/>
          </a:xfrm>
          <a:prstGeom prst="rect">
            <a:avLst/>
          </a:prstGeom>
        </p:spPr>
        <p:txBody>
          <a:bodyPr wrap="none">
            <a:spAutoFit/>
          </a:bodyPr>
          <a:lstStyle/>
          <a:p>
            <a:pPr algn="l"/>
            <a:r>
              <a:rPr lang="en-US" sz="1000" b="0" i="0">
                <a:solidFill>
                  <a:schemeClr val="bg1"/>
                </a:solidFill>
                <a:cs typeface="Calibri" panose="020F0502020204030204" pitchFamily="34" charset="0"/>
              </a:rPr>
              <a:t>NSG Storage Controller Engineering</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06210"/>
            <a:ext cx="6407450" cy="595035"/>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335208"/>
            <a:ext cx="11736987" cy="595035"/>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2266967" cy="231410"/>
          </a:xfrm>
          <a:prstGeom prst="rect">
            <a:avLst/>
          </a:prstGeom>
        </p:spPr>
        <p:txBody>
          <a:bodyPr wrap="none">
            <a:spAutoFit/>
          </a:bodyPr>
          <a:lstStyle/>
          <a:p>
            <a:pPr algn="l"/>
            <a:r>
              <a:rPr lang="en-US" sz="1000" b="0" i="0">
                <a:solidFill>
                  <a:schemeClr val="bg1"/>
                </a:solidFill>
                <a:cs typeface="Calibri" panose="020F0502020204030204" pitchFamily="34" charset="0"/>
              </a:rPr>
              <a:t>NSG Storage Controller Engineering</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06210"/>
            <a:ext cx="6407450" cy="595035"/>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335208"/>
            <a:ext cx="11736987" cy="595035"/>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06210"/>
            <a:ext cx="6407450" cy="595035"/>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2266967" cy="231410"/>
          </a:xfrm>
          <a:prstGeom prst="rect">
            <a:avLst/>
          </a:prstGeom>
        </p:spPr>
        <p:txBody>
          <a:bodyPr wrap="none">
            <a:spAutoFit/>
          </a:bodyPr>
          <a:lstStyle/>
          <a:p>
            <a:pPr algn="l"/>
            <a:r>
              <a:rPr lang="en-US" sz="1000" b="0" i="0">
                <a:solidFill>
                  <a:schemeClr val="bg1"/>
                </a:solidFill>
                <a:cs typeface="Calibri" panose="020F0502020204030204" pitchFamily="34" charset="0"/>
              </a:rPr>
              <a:t>NSG Storage Controller Engineering</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2266967" cy="231410"/>
          </a:xfrm>
          <a:prstGeom prst="rect">
            <a:avLst/>
          </a:prstGeom>
        </p:spPr>
        <p:txBody>
          <a:bodyPr wrap="none">
            <a:spAutoFit/>
          </a:bodyPr>
          <a:lstStyle/>
          <a:p>
            <a:pPr algn="l"/>
            <a:r>
              <a:rPr lang="en-US" sz="1000" b="0" i="0">
                <a:solidFill>
                  <a:schemeClr val="bg1"/>
                </a:solidFill>
                <a:cs typeface="Calibri" panose="020F0502020204030204" pitchFamily="34" charset="0"/>
              </a:rPr>
              <a:t>NSG Storage Controller Engineering</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2266967" cy="231410"/>
          </a:xfrm>
          <a:prstGeom prst="rect">
            <a:avLst/>
          </a:prstGeom>
        </p:spPr>
        <p:txBody>
          <a:bodyPr wrap="none">
            <a:spAutoFit/>
          </a:bodyPr>
          <a:lstStyle/>
          <a:p>
            <a:pPr algn="l"/>
            <a:r>
              <a:rPr lang="en-US" sz="1000" b="0" i="0">
                <a:solidFill>
                  <a:schemeClr val="bg1"/>
                </a:solidFill>
                <a:cs typeface="Calibri" panose="020F0502020204030204" pitchFamily="34" charset="0"/>
              </a:rPr>
              <a:t>NSG Storage Controller Engineering</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b="0" i="0">
                <a:cs typeface="Calibri" panose="020F0502020204030204" pitchFamily="34" charset="0"/>
              </a:endParaRPr>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b="0" i="0">
                <a:cs typeface="Calibri" panose="020F0502020204030204" pitchFamily="34" charset="0"/>
              </a:endParaRPr>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b="0" i="0">
                <a:cs typeface="Calibri" panose="020F0502020204030204" pitchFamily="34" charset="0"/>
              </a:endParaRPr>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b="0" i="0">
                <a:cs typeface="Calibri" panose="020F0502020204030204" pitchFamily="34" charset="0"/>
              </a:endParaRPr>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Calibri" panose="020F050202020403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Calibri" panose="020F0502020204030204" pitchFamily="34" charset="0"/>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335208"/>
            <a:ext cx="11736987" cy="595035"/>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2266967" cy="231410"/>
          </a:xfrm>
          <a:prstGeom prst="rect">
            <a:avLst/>
          </a:prstGeom>
        </p:spPr>
        <p:txBody>
          <a:bodyPr wrap="none">
            <a:spAutoFit/>
          </a:bodyPr>
          <a:lstStyle/>
          <a:p>
            <a:pPr algn="l"/>
            <a:r>
              <a:rPr lang="en-US" sz="1000" b="0" i="0">
                <a:solidFill>
                  <a:schemeClr val="bg1"/>
                </a:solidFill>
                <a:cs typeface="Calibri" panose="020F0502020204030204" pitchFamily="34" charset="0"/>
              </a:rPr>
              <a:t>NSG Storage Controller Engineering</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06210"/>
            <a:ext cx="6407450" cy="595035"/>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335208"/>
            <a:ext cx="11736987" cy="595035"/>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2266967" cy="231410"/>
          </a:xfrm>
          <a:prstGeom prst="rect">
            <a:avLst/>
          </a:prstGeom>
        </p:spPr>
        <p:txBody>
          <a:bodyPr wrap="none">
            <a:spAutoFit/>
          </a:bodyPr>
          <a:lstStyle/>
          <a:p>
            <a:pPr algn="l"/>
            <a:r>
              <a:rPr lang="en-US" sz="1000" b="0" i="0">
                <a:solidFill>
                  <a:schemeClr val="bg1"/>
                </a:solidFill>
                <a:cs typeface="Calibri" panose="020F0502020204030204" pitchFamily="34" charset="0"/>
              </a:rPr>
              <a:t>NSG Storage Controller Engineering</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06210"/>
            <a:ext cx="6407450" cy="595035"/>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72243"/>
            <a:ext cx="11736987" cy="59503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06210"/>
            <a:ext cx="6407450" cy="59503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2266967" cy="231410"/>
          </a:xfrm>
          <a:prstGeom prst="rect">
            <a:avLst/>
          </a:prstGeom>
        </p:spPr>
        <p:txBody>
          <a:bodyPr wrap="none">
            <a:spAutoFit/>
          </a:bodyPr>
          <a:lstStyle/>
          <a:p>
            <a:pPr algn="l"/>
            <a:r>
              <a:rPr lang="en-US" sz="1000" b="0" i="0">
                <a:solidFill>
                  <a:schemeClr val="bg1"/>
                </a:solidFill>
                <a:cs typeface="Calibri" panose="020F0502020204030204" pitchFamily="34" charset="0"/>
              </a:rPr>
              <a:t>NSG Storage Controller Engineering</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b="0" i="0">
                <a:solidFill>
                  <a:schemeClr val="bg1"/>
                </a:solidFill>
                <a:cs typeface="Calibri" panose="020F0502020204030204" pitchFamily="34" charset="0"/>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2266967" cy="231410"/>
          </a:xfrm>
          <a:prstGeom prst="rect">
            <a:avLst/>
          </a:prstGeom>
        </p:spPr>
        <p:txBody>
          <a:bodyPr wrap="none">
            <a:spAutoFit/>
          </a:bodyPr>
          <a:lstStyle/>
          <a:p>
            <a:pPr algn="l"/>
            <a:r>
              <a:rPr lang="en-US" sz="1000" b="0" i="0">
                <a:solidFill>
                  <a:schemeClr val="bg1"/>
                </a:solidFill>
                <a:cs typeface="Calibri" panose="020F0502020204030204" pitchFamily="34" charset="0"/>
              </a:rPr>
              <a:t>NSG Storage Controller Engineering</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335208"/>
            <a:ext cx="11736987" cy="595035"/>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06210"/>
            <a:ext cx="6407450" cy="595035"/>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607484" y="411797"/>
            <a:ext cx="10972800" cy="697627"/>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9" name="Content Placeholder 8"/>
          <p:cNvSpPr>
            <a:spLocks noGrp="1"/>
          </p:cNvSpPr>
          <p:nvPr>
            <p:ph sz="quarter" idx="13" hasCustomPrompt="1"/>
          </p:nvPr>
        </p:nvSpPr>
        <p:spPr>
          <a:xfrm>
            <a:off x="607485" y="1604435"/>
            <a:ext cx="10970683" cy="4567767"/>
          </a:xfrm>
        </p:spPr>
        <p:txBody>
          <a:bodyPr/>
          <a:lstStyle>
            <a:lvl1pPr>
              <a:defRPr>
                <a:solidFill>
                  <a:srgbClr val="0071C5"/>
                </a:solidFill>
              </a:defRPr>
            </a:lvl1pPr>
            <a:lvl2pPr>
              <a:defRPr sz="2400">
                <a:solidFill>
                  <a:schemeClr val="tx2"/>
                </a:solidFill>
              </a:defRPr>
            </a:lvl2pPr>
            <a:lvl3pPr>
              <a:defRPr sz="2133">
                <a:solidFill>
                  <a:schemeClr val="tx2"/>
                </a:solidFill>
              </a:defRPr>
            </a:lvl3pPr>
            <a:lvl4pPr>
              <a:defRPr sz="1867">
                <a:solidFill>
                  <a:schemeClr val="tx2"/>
                </a:solidFill>
              </a:defRPr>
            </a:lvl4pPr>
            <a:lvl5pPr>
              <a:defRPr sz="1600">
                <a:solidFill>
                  <a:schemeClr val="tx2"/>
                </a:solidFill>
              </a:defRPr>
            </a:lvl5pPr>
          </a:lstStyle>
          <a:p>
            <a:pPr lvl="0"/>
            <a:r>
              <a:rPr lang="en-US"/>
              <a:t>18pt Intel Clear body text</a:t>
            </a:r>
          </a:p>
          <a:p>
            <a:pPr lvl="1"/>
            <a:r>
              <a:rPr lang="en-US"/>
              <a:t>18pt Intel Clear bullet one</a:t>
            </a:r>
          </a:p>
          <a:p>
            <a:pPr lvl="2"/>
            <a:r>
              <a:rPr lang="en-US"/>
              <a:t>16pt Intel Clear sub-bullet</a:t>
            </a:r>
          </a:p>
          <a:p>
            <a:pPr lvl="3"/>
            <a:r>
              <a:rPr lang="en-US"/>
              <a:t>14pt Intel Clear fourth level</a:t>
            </a:r>
          </a:p>
          <a:p>
            <a:pPr lvl="4"/>
            <a:r>
              <a:rPr lang="en-US"/>
              <a:t>12pt Intel Clear fifth level</a:t>
            </a:r>
          </a:p>
        </p:txBody>
      </p:sp>
    </p:spTree>
    <p:extLst>
      <p:ext uri="{BB962C8B-B14F-4D97-AF65-F5344CB8AC3E}">
        <p14:creationId xmlns:p14="http://schemas.microsoft.com/office/powerpoint/2010/main" val="42842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sz="1867" dirty="0" smtClean="0">
                <a:solidFill>
                  <a:schemeClr val="bg1"/>
                </a:solidFill>
              </a:defRPr>
            </a:lvl3pPr>
            <a:lvl4pPr>
              <a:defRPr lang="en-US" sz="1600" dirty="0" smtClean="0">
                <a:solidFill>
                  <a:schemeClr val="bg1"/>
                </a:solidFill>
              </a:defRPr>
            </a:lvl4pPr>
            <a:lvl5pPr>
              <a:defRPr lang="en-US" sz="1600" dirty="0">
                <a:solidFill>
                  <a:schemeClr val="bg1"/>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bg1"/>
                </a:solidFill>
              </a:defRPr>
            </a:lvl2pPr>
            <a:lvl3pPr>
              <a:defRPr lang="en-US" sz="1867" dirty="0" smtClean="0">
                <a:solidFill>
                  <a:schemeClr val="bg1"/>
                </a:solidFill>
              </a:defRPr>
            </a:lvl3pPr>
            <a:lvl4pPr>
              <a:defRPr lang="en-US" sz="1600" dirty="0" smtClean="0">
                <a:solidFill>
                  <a:schemeClr val="bg1"/>
                </a:solidFill>
              </a:defRPr>
            </a:lvl4pPr>
            <a:lvl5pPr>
              <a:defRPr lang="en-US" sz="1600" dirty="0">
                <a:solidFill>
                  <a:schemeClr val="bg1"/>
                </a:solidFill>
              </a:defRPr>
            </a:lvl5pPr>
          </a:lstStyle>
          <a:p>
            <a:pPr marR="0" lvl="0" fontAlgn="auto">
              <a:lnSpc>
                <a:spcPct val="100000"/>
              </a:lnSpc>
              <a:buClrTx/>
              <a:buSzTx/>
              <a:tabLst/>
            </a:pPr>
            <a:r>
              <a:rPr lang="en-US"/>
              <a:t>18pt Intel Clear body text</a:t>
            </a:r>
          </a:p>
          <a:p>
            <a:pPr marR="0" lvl="1" fontAlgn="auto">
              <a:lnSpc>
                <a:spcPct val="100000"/>
              </a:lnSpc>
              <a:spcAft>
                <a:spcPts val="0"/>
              </a:spcAft>
              <a:buClrTx/>
              <a:buSzTx/>
              <a:tabLst/>
            </a:pPr>
            <a:r>
              <a:rPr lang="en-US"/>
              <a:t>16pt Intel Clear bullet one</a:t>
            </a:r>
          </a:p>
          <a:p>
            <a:pPr lvl="2"/>
            <a:r>
              <a:rPr lang="en-US" err="1"/>
              <a:t>14pt</a:t>
            </a:r>
            <a:r>
              <a:rPr lang="en-US"/>
              <a:t> Intel Clear third level</a:t>
            </a:r>
          </a:p>
          <a:p>
            <a:pPr lvl="3"/>
            <a:r>
              <a:rPr lang="en-US" err="1"/>
              <a:t>12pt</a:t>
            </a:r>
            <a:r>
              <a:rPr lang="en-US"/>
              <a:t> Intel Clear fourth level</a:t>
            </a:r>
          </a:p>
          <a:p>
            <a:pPr lvl="4"/>
            <a:r>
              <a:rPr lang="en-US" err="1"/>
              <a:t>12pt</a:t>
            </a:r>
            <a:r>
              <a:rPr lang="en-US"/>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bg1"/>
                </a:solidFill>
                <a:latin typeface="+mj-lt"/>
                <a:cs typeface="Arial" panose="020B0604020202020204" pitchFamily="34" charset="0"/>
              </a:defRPr>
            </a:lvl1pPr>
          </a:lstStyle>
          <a:p>
            <a:r>
              <a:rPr lang="en-US"/>
              <a:t>28pt Intel Clear Headline</a:t>
            </a:r>
          </a:p>
        </p:txBody>
      </p:sp>
    </p:spTree>
    <p:extLst>
      <p:ext uri="{BB962C8B-B14F-4D97-AF65-F5344CB8AC3E}">
        <p14:creationId xmlns:p14="http://schemas.microsoft.com/office/powerpoint/2010/main" val="373040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a:xfrm>
            <a:off x="0" y="0"/>
            <a:ext cx="12192000" cy="6858000"/>
          </a:xfrm>
          <a:prstGeom prst="rect">
            <a:avLst/>
          </a:prstGeom>
          <a:solidFill>
            <a:schemeClr val="tx2">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800" b="0" spc="0" baseline="0">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a:t>66 </a:t>
            </a:r>
            <a:r>
              <a:rPr lang="en-US" err="1"/>
              <a:t>pt</a:t>
            </a:r>
            <a:r>
              <a:rPr lang="en-US"/>
              <a:t> Intel Clear pro Title</a:t>
            </a:r>
            <a:br>
              <a:rPr lang="en-US"/>
            </a:br>
            <a:r>
              <a:rPr lang="en-US"/>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mn-lt"/>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16pt Intel Clear Subhead, Date, Etc.</a:t>
            </a:r>
          </a:p>
        </p:txBody>
      </p:sp>
      <p:grpSp>
        <p:nvGrpSpPr>
          <p:cNvPr id="7" name="Group 6"/>
          <p:cNvGrpSpPr/>
          <p:nvPr userDrawn="1"/>
        </p:nvGrpSpPr>
        <p:grpSpPr>
          <a:xfrm>
            <a:off x="5744889" y="510892"/>
            <a:ext cx="6096000" cy="999927"/>
            <a:chOff x="4416667" y="242359"/>
            <a:chExt cx="4572000" cy="749945"/>
          </a:xfrm>
        </p:grpSpPr>
        <p:sp>
          <p:nvSpPr>
            <p:cNvPr id="8" name="Rectangle 7"/>
            <p:cNvSpPr/>
            <p:nvPr/>
          </p:nvSpPr>
          <p:spPr>
            <a:xfrm>
              <a:off x="4416667" y="242359"/>
              <a:ext cx="4572000" cy="561644"/>
            </a:xfrm>
            <a:prstGeom prst="rect">
              <a:avLst/>
            </a:prstGeom>
          </p:spPr>
          <p:txBody>
            <a:bodyPr>
              <a:spAutoFit/>
            </a:bodyPr>
            <a:lstStyle/>
            <a:p>
              <a:pPr algn="r">
                <a:lnSpc>
                  <a:spcPct val="80000"/>
                </a:lnSpc>
                <a:spcBef>
                  <a:spcPct val="0"/>
                </a:spcBef>
              </a:pPr>
              <a:r>
                <a:rPr lang="en-US" sz="5333" err="1">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TSLRP</a:t>
              </a:r>
              <a:r>
                <a:rPr lang="en-US" sz="5333">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 TECHED</a:t>
              </a:r>
              <a:endParaRPr lang="en-US" sz="4267">
                <a:solidFill>
                  <a:schemeClr val="bg1">
                    <a:alpha val="90000"/>
                  </a:schemeClr>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10" name="Rectangle 9"/>
            <p:cNvSpPr/>
            <p:nvPr/>
          </p:nvSpPr>
          <p:spPr>
            <a:xfrm>
              <a:off x="7248873" y="777053"/>
              <a:ext cx="1537921" cy="215251"/>
            </a:xfrm>
            <a:prstGeom prst="rect">
              <a:avLst/>
            </a:prstGeom>
          </p:spPr>
          <p:txBody>
            <a:bodyPr wrap="none">
              <a:spAutoFit/>
            </a:bodyPr>
            <a:lstStyle/>
            <a:p>
              <a:pPr algn="r"/>
              <a:r>
                <a:rPr lang="en-US" sz="1333">
                  <a:solidFill>
                    <a:schemeClr val="bg1"/>
                  </a:solidFill>
                  <a:latin typeface="Intel Clear Light" panose="020B0404020203020204" pitchFamily="34" charset="0"/>
                  <a:ea typeface="Intel Clear Light" panose="020B0404020203020204" pitchFamily="34" charset="0"/>
                  <a:cs typeface="Intel Clear Light" panose="020B0404020203020204" pitchFamily="34" charset="0"/>
                </a:rPr>
                <a:t>Presented</a:t>
              </a:r>
              <a:r>
                <a:rPr lang="en-US" sz="1400">
                  <a:solidFill>
                    <a:schemeClr val="bg1"/>
                  </a:solidFill>
                  <a:latin typeface="Intel Clear Light" panose="020B0404020203020204" pitchFamily="34" charset="0"/>
                  <a:ea typeface="Intel Clear Light" panose="020B0404020203020204" pitchFamily="34" charset="0"/>
                  <a:cs typeface="Intel Clear Light" panose="020B0404020203020204" pitchFamily="34" charset="0"/>
                </a:rPr>
                <a:t> by Intel Labs </a:t>
              </a:r>
            </a:p>
          </p:txBody>
        </p:sp>
      </p:grpSp>
      <p:sp>
        <p:nvSpPr>
          <p:cNvPr id="4" name="Footer Placeholder 3"/>
          <p:cNvSpPr>
            <a:spLocks noGrp="1"/>
          </p:cNvSpPr>
          <p:nvPr>
            <p:ph type="ftr" sz="quarter" idx="10"/>
          </p:nvPr>
        </p:nvSpPr>
        <p:spPr/>
        <p:txBody>
          <a:bodyPr/>
          <a:lstStyle/>
          <a:p>
            <a:r>
              <a:rPr lang="en-US"/>
              <a:t>TSLRP TechEd  |  Intel Confidential </a:t>
            </a:r>
          </a:p>
        </p:txBody>
      </p:sp>
      <p:sp>
        <p:nvSpPr>
          <p:cNvPr id="5" name="Slide Number Placeholder 4"/>
          <p:cNvSpPr>
            <a:spLocks noGrp="1"/>
          </p:cNvSpPr>
          <p:nvPr>
            <p:ph type="sldNum" sz="quarter" idx="11"/>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53622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022350"/>
            <a:ext cx="10972800" cy="50023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949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5" name="Content Placeholder 2">
            <a:extLst>
              <a:ext uri="{FF2B5EF4-FFF2-40B4-BE49-F238E27FC236}">
                <a16:creationId xmlns:a16="http://schemas.microsoft.com/office/drawing/2014/main" id="{145DABDC-E508-4BC7-9038-AA6E4C806922}"/>
              </a:ext>
            </a:extLst>
          </p:cNvPr>
          <p:cNvSpPr>
            <a:spLocks noGrp="1"/>
          </p:cNvSpPr>
          <p:nvPr>
            <p:ph idx="1"/>
          </p:nvPr>
        </p:nvSpPr>
        <p:spPr>
          <a:xfrm>
            <a:off x="6096000" y="954088"/>
            <a:ext cx="5486400" cy="4996017"/>
          </a:xfrm>
        </p:spPr>
        <p:txBody>
          <a:bodyPr/>
          <a:lstStyle>
            <a:lvl1pPr>
              <a:defRPr sz="2800"/>
            </a:lvl1pPr>
            <a:lvl2pPr>
              <a:defRPr sz="24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5541359-007E-4B8C-BFE7-BE0616B1E7C5}"/>
              </a:ext>
            </a:extLst>
          </p:cNvPr>
          <p:cNvSpPr>
            <a:spLocks noGrp="1"/>
          </p:cNvSpPr>
          <p:nvPr>
            <p:ph type="title"/>
          </p:nvPr>
        </p:nvSpPr>
        <p:spPr>
          <a:xfrm>
            <a:off x="609600" y="1588"/>
            <a:ext cx="10972800" cy="939800"/>
          </a:xfrm>
        </p:spPr>
        <p:txBody>
          <a:bodyPr/>
          <a:lstStyle>
            <a:lvl1pPr>
              <a:defRPr/>
            </a:lvl1pPr>
          </a:lstStyle>
          <a:p>
            <a:r>
              <a:rPr lang="en-US"/>
              <a:t>Click to edit Master title style</a:t>
            </a:r>
          </a:p>
        </p:txBody>
      </p:sp>
      <p:sp>
        <p:nvSpPr>
          <p:cNvPr id="10" name="Content Placeholder 2">
            <a:extLst>
              <a:ext uri="{FF2B5EF4-FFF2-40B4-BE49-F238E27FC236}">
                <a16:creationId xmlns:a16="http://schemas.microsoft.com/office/drawing/2014/main" id="{F28F66BE-5152-45AA-A96A-CDED8903281A}"/>
              </a:ext>
            </a:extLst>
          </p:cNvPr>
          <p:cNvSpPr>
            <a:spLocks noGrp="1"/>
          </p:cNvSpPr>
          <p:nvPr>
            <p:ph idx="13"/>
          </p:nvPr>
        </p:nvSpPr>
        <p:spPr>
          <a:xfrm>
            <a:off x="609600" y="954088"/>
            <a:ext cx="5486400" cy="4996017"/>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Tree>
    <p:extLst>
      <p:ext uri="{BB962C8B-B14F-4D97-AF65-F5344CB8AC3E}">
        <p14:creationId xmlns:p14="http://schemas.microsoft.com/office/powerpoint/2010/main" val="53183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accent1"/>
                </a:solidFill>
              </a:defRPr>
            </a:lvl1pPr>
          </a:lstStyle>
          <a:p>
            <a:r>
              <a:rPr lang="en-US"/>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accent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accent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accent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accent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accent1"/>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335208"/>
            <a:ext cx="11736987" cy="59503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06210"/>
            <a:ext cx="6407450" cy="59503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Calibri" panose="020F0502020204030204" pitchFamily="34" charset="0"/>
              <a:ea typeface="Helvetica Neue Medium"/>
              <a:cs typeface="Calibri" panose="020F0502020204030204" pitchFamily="34" charset="0"/>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p>
            <a:r>
              <a:rPr lang="en-US"/>
              <a:t>40pt Intel Clear Light Text Goes Here</a:t>
            </a:r>
            <a:endParaRPr/>
          </a:p>
        </p:txBody>
      </p:sp>
      <p:sp>
        <p:nvSpPr>
          <p:cNvPr id="2" name="Rectangle 1">
            <a:extLst>
              <a:ext uri="{FF2B5EF4-FFF2-40B4-BE49-F238E27FC236}">
                <a16:creationId xmlns:a16="http://schemas.microsoft.com/office/drawing/2014/main" id="{6D33D527-2918-4752-A9A7-0BDBA010BB39}"/>
              </a:ext>
            </a:extLst>
          </p:cNvPr>
          <p:cNvSpPr/>
          <p:nvPr userDrawn="1"/>
        </p:nvSpPr>
        <p:spPr>
          <a:xfrm>
            <a:off x="5331211" y="6562504"/>
            <a:ext cx="1529586" cy="231410"/>
          </a:xfrm>
          <a:prstGeom prst="rect">
            <a:avLst/>
          </a:prstGeom>
        </p:spPr>
        <p:txBody>
          <a:bodyPr wrap="none">
            <a:spAutoFit/>
          </a:bodyPr>
          <a:lstStyle/>
          <a:p>
            <a:pPr algn="ctr"/>
            <a:r>
              <a:rPr lang="en-US" sz="1000" b="0" i="0" dirty="0">
                <a:solidFill>
                  <a:schemeClr val="bg2"/>
                </a:solidFill>
                <a:cs typeface="Calibri" panose="020F0502020204030204" pitchFamily="34" charset="0"/>
              </a:rPr>
              <a:t>Intel Do not Reproduce</a:t>
            </a:r>
          </a:p>
        </p:txBody>
      </p:sp>
      <p:sp>
        <p:nvSpPr>
          <p:cNvPr id="5" name="Rectangle 4">
            <a:extLst>
              <a:ext uri="{FF2B5EF4-FFF2-40B4-BE49-F238E27FC236}">
                <a16:creationId xmlns:a16="http://schemas.microsoft.com/office/drawing/2014/main" id="{7FE2005A-EE28-4562-A018-55A90BB1BA11}"/>
              </a:ext>
            </a:extLst>
          </p:cNvPr>
          <p:cNvSpPr/>
          <p:nvPr userDrawn="1"/>
        </p:nvSpPr>
        <p:spPr>
          <a:xfrm>
            <a:off x="483010" y="6562504"/>
            <a:ext cx="1701107" cy="231410"/>
          </a:xfrm>
          <a:prstGeom prst="rect">
            <a:avLst/>
          </a:prstGeom>
        </p:spPr>
        <p:txBody>
          <a:bodyPr wrap="none">
            <a:spAutoFit/>
          </a:bodyPr>
          <a:lstStyle/>
          <a:p>
            <a:pPr algn="l"/>
            <a:r>
              <a:rPr lang="en-US" sz="1000" b="0" i="0" dirty="0">
                <a:solidFill>
                  <a:schemeClr val="bg2"/>
                </a:solidFill>
                <a:cs typeface="Calibri" panose="020F0502020204030204" pitchFamily="34" charset="0"/>
              </a:rPr>
              <a:t>Core Systems Engineering</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Calibri" panose="020F050202020403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bg2"/>
              </a:solidFill>
              <a:effectLst/>
              <a:uFillTx/>
              <a:latin typeface="+mn-lt"/>
              <a:ea typeface="+mn-ea"/>
              <a:cs typeface="Calibri" panose="020F0502020204030204" pitchFamily="34" charset="0"/>
              <a:sym typeface="Helvetica Neue"/>
            </a:endParaRPr>
          </a:p>
        </p:txBody>
      </p:sp>
    </p:spTree>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782" r:id="rId27"/>
    <p:sldLayoutId id="2147483784" r:id="rId28"/>
    <p:sldLayoutId id="2147483785" r:id="rId29"/>
    <p:sldLayoutId id="2147483786" r:id="rId30"/>
    <p:sldLayoutId id="2147483787"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accent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nsg-wiki.intel.com/display/FW/Getting+Started+with+RAD+Tools" TargetMode="External"/><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nsf.gov/pubs/2016/nsf16606/nsf16606.htm"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emf"/><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image" Target="../media/image75.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7.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8.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7.xml"/><Relationship Id="rId5" Type="http://schemas.openxmlformats.org/officeDocument/2006/relationships/hyperlink" Target="https://nsg-wiki.intel.com/pages/viewpage.action?spaceKey=FW&amp;title=Customer+Engagement+%28CE%29+Assert+Strategy+Working+Group" TargetMode="External"/><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hyperlink" Target="https://nsg-wiki.intel.com/display/DH/DF+-+Defrag+Asserts?src=contextnavpagetreemode" TargetMode="External"/><Relationship Id="rId5" Type="http://schemas.openxmlformats.org/officeDocument/2006/relationships/hyperlink" Target="https://nsg-wiki.intel.com/display/DH/Debug+Handbook?src=breadcrumbs" TargetMode="External"/><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104.emf"/></Relationships>
</file>

<file path=ppt/slides/_rels/slide48.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nsg-tcr.intel.com/Test%20Commands/NAND/-87/"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nsg-tcr.intel.com/Test%20Commands/NAND/-87/"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eams.microsoft.com/l/file/DF33485C-7751-40B2-9FCE-60BB8795C885?tenantId=46c98d88-e344-4ed4-8496-4ed7712e255d&amp;fileType=pptx&amp;objectUrl=https%3A%2F%2Fintel.sharepoint.com%2Fsites%2FNSGDPGReferenceStoragePlatform%2FShared%20Documents%2FGeneral%2FPersistent%20Memory%2Fpz_intel_serenity%20(003).pptx&amp;baseUrl=https%3A%2F%2Fintel.sharepoint.com%2Fsites%2FNSGDPGReferenceStoragePlatform&amp;serviceName=teams&amp;threadId=19:5e385cf9912d400dac1962df47883aff@thread.skype&amp;groupId=61d706f2-3a7c-4883-9b9c-7d6c073449b8" TargetMode="External"/><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hyperlink" Target="http://citeseerx.ist.psu.edu/viewdoc/download;jsessionid=0505129D95F712AE4E68DD4F3428201C?doi=10.1.1.370.9611&amp;rep=rep1&amp;type=pdf"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sv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hyperlink" Target="https://nsg-jira.intel.com/secure/Dashboard.jspa?selectPageId=47643" TargetMode="External"/><Relationship Id="rId21" Type="http://schemas.openxmlformats.org/officeDocument/2006/relationships/image" Target="../media/image134.svg"/><Relationship Id="rId7" Type="http://schemas.openxmlformats.org/officeDocument/2006/relationships/image" Target="../media/image120.svg"/><Relationship Id="rId12" Type="http://schemas.openxmlformats.org/officeDocument/2006/relationships/image" Target="../media/image125.png"/><Relationship Id="rId17" Type="http://schemas.openxmlformats.org/officeDocument/2006/relationships/image" Target="../media/image130.svg"/><Relationship Id="rId25" Type="http://schemas.openxmlformats.org/officeDocument/2006/relationships/image" Target="../media/image138.svg"/><Relationship Id="rId2" Type="http://schemas.openxmlformats.org/officeDocument/2006/relationships/notesSlide" Target="../notesSlides/notesSlide53.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30.xml"/><Relationship Id="rId6" Type="http://schemas.openxmlformats.org/officeDocument/2006/relationships/image" Target="../media/image119.png"/><Relationship Id="rId11" Type="http://schemas.openxmlformats.org/officeDocument/2006/relationships/image" Target="../media/image124.svg"/><Relationship Id="rId24" Type="http://schemas.openxmlformats.org/officeDocument/2006/relationships/image" Target="../media/image137.png"/><Relationship Id="rId5" Type="http://schemas.openxmlformats.org/officeDocument/2006/relationships/image" Target="../media/image118.svg"/><Relationship Id="rId15" Type="http://schemas.openxmlformats.org/officeDocument/2006/relationships/image" Target="../media/image128.svg"/><Relationship Id="rId23" Type="http://schemas.openxmlformats.org/officeDocument/2006/relationships/image" Target="../media/image136.svg"/><Relationship Id="rId10" Type="http://schemas.openxmlformats.org/officeDocument/2006/relationships/image" Target="../media/image123.png"/><Relationship Id="rId19" Type="http://schemas.openxmlformats.org/officeDocument/2006/relationships/image" Target="../media/image132.svg"/><Relationship Id="rId4" Type="http://schemas.openxmlformats.org/officeDocument/2006/relationships/image" Target="../media/image117.png"/><Relationship Id="rId9" Type="http://schemas.openxmlformats.org/officeDocument/2006/relationships/image" Target="../media/image122.sv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svg"/></Relationships>
</file>

<file path=ppt/slides/_rels/slide68.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18" Type="http://schemas.openxmlformats.org/officeDocument/2006/relationships/image" Target="../media/image132.svg"/><Relationship Id="rId26" Type="http://schemas.openxmlformats.org/officeDocument/2006/relationships/image" Target="../media/image138.svg"/><Relationship Id="rId3" Type="http://schemas.openxmlformats.org/officeDocument/2006/relationships/image" Target="../media/image117.png"/><Relationship Id="rId21" Type="http://schemas.openxmlformats.org/officeDocument/2006/relationships/image" Target="../media/image135.png"/><Relationship Id="rId34" Type="http://schemas.openxmlformats.org/officeDocument/2006/relationships/image" Target="../media/image150.svg"/><Relationship Id="rId7" Type="http://schemas.openxmlformats.org/officeDocument/2006/relationships/image" Target="../media/image121.png"/><Relationship Id="rId12" Type="http://schemas.openxmlformats.org/officeDocument/2006/relationships/image" Target="../media/image126.svg"/><Relationship Id="rId17" Type="http://schemas.openxmlformats.org/officeDocument/2006/relationships/image" Target="../media/image131.png"/><Relationship Id="rId25" Type="http://schemas.openxmlformats.org/officeDocument/2006/relationships/image" Target="../media/image137.png"/><Relationship Id="rId33" Type="http://schemas.openxmlformats.org/officeDocument/2006/relationships/image" Target="../media/image149.png"/><Relationship Id="rId2" Type="http://schemas.openxmlformats.org/officeDocument/2006/relationships/notesSlide" Target="../notesSlides/notesSlide54.xml"/><Relationship Id="rId16" Type="http://schemas.openxmlformats.org/officeDocument/2006/relationships/image" Target="../media/image130.svg"/><Relationship Id="rId20" Type="http://schemas.openxmlformats.org/officeDocument/2006/relationships/image" Target="../media/image134.svg"/><Relationship Id="rId29" Type="http://schemas.openxmlformats.org/officeDocument/2006/relationships/image" Target="../media/image145.png"/><Relationship Id="rId1" Type="http://schemas.openxmlformats.org/officeDocument/2006/relationships/slideLayout" Target="../slideLayouts/slideLayout30.xml"/><Relationship Id="rId6" Type="http://schemas.openxmlformats.org/officeDocument/2006/relationships/image" Target="../media/image120.svg"/><Relationship Id="rId11" Type="http://schemas.openxmlformats.org/officeDocument/2006/relationships/image" Target="../media/image125.png"/><Relationship Id="rId24" Type="http://schemas.openxmlformats.org/officeDocument/2006/relationships/image" Target="../media/image144.svg"/><Relationship Id="rId32" Type="http://schemas.openxmlformats.org/officeDocument/2006/relationships/image" Target="../media/image148.svg"/><Relationship Id="rId5" Type="http://schemas.openxmlformats.org/officeDocument/2006/relationships/image" Target="../media/image119.png"/><Relationship Id="rId15" Type="http://schemas.openxmlformats.org/officeDocument/2006/relationships/image" Target="../media/image129.png"/><Relationship Id="rId23" Type="http://schemas.openxmlformats.org/officeDocument/2006/relationships/image" Target="../media/image143.png"/><Relationship Id="rId28" Type="http://schemas.openxmlformats.org/officeDocument/2006/relationships/image" Target="../media/image140.svg"/><Relationship Id="rId36" Type="http://schemas.openxmlformats.org/officeDocument/2006/relationships/image" Target="../media/image152.svg"/><Relationship Id="rId10" Type="http://schemas.openxmlformats.org/officeDocument/2006/relationships/image" Target="../media/image142.svg"/><Relationship Id="rId19" Type="http://schemas.openxmlformats.org/officeDocument/2006/relationships/image" Target="../media/image133.png"/><Relationship Id="rId31" Type="http://schemas.openxmlformats.org/officeDocument/2006/relationships/image" Target="../media/image147.png"/><Relationship Id="rId4" Type="http://schemas.openxmlformats.org/officeDocument/2006/relationships/image" Target="../media/image118.svg"/><Relationship Id="rId9" Type="http://schemas.openxmlformats.org/officeDocument/2006/relationships/image" Target="../media/image141.png"/><Relationship Id="rId14" Type="http://schemas.openxmlformats.org/officeDocument/2006/relationships/image" Target="../media/image128.svg"/><Relationship Id="rId22" Type="http://schemas.openxmlformats.org/officeDocument/2006/relationships/image" Target="../media/image136.svg"/><Relationship Id="rId27" Type="http://schemas.openxmlformats.org/officeDocument/2006/relationships/image" Target="../media/image139.png"/><Relationship Id="rId30" Type="http://schemas.openxmlformats.org/officeDocument/2006/relationships/image" Target="../media/image146.svg"/><Relationship Id="rId35" Type="http://schemas.openxmlformats.org/officeDocument/2006/relationships/image" Target="../media/image15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svg"/><Relationship Id="rId18" Type="http://schemas.openxmlformats.org/officeDocument/2006/relationships/image" Target="../media/image168.png"/><Relationship Id="rId26" Type="http://schemas.openxmlformats.org/officeDocument/2006/relationships/image" Target="../media/image176.png"/><Relationship Id="rId3" Type="http://schemas.openxmlformats.org/officeDocument/2006/relationships/image" Target="../media/image153.png"/><Relationship Id="rId21" Type="http://schemas.openxmlformats.org/officeDocument/2006/relationships/image" Target="../media/image171.svg"/><Relationship Id="rId34" Type="http://schemas.openxmlformats.org/officeDocument/2006/relationships/image" Target="../media/image184.png"/><Relationship Id="rId7" Type="http://schemas.openxmlformats.org/officeDocument/2006/relationships/image" Target="../media/image157.svg"/><Relationship Id="rId12" Type="http://schemas.openxmlformats.org/officeDocument/2006/relationships/image" Target="../media/image162.png"/><Relationship Id="rId17" Type="http://schemas.openxmlformats.org/officeDocument/2006/relationships/image" Target="../media/image167.svg"/><Relationship Id="rId25" Type="http://schemas.openxmlformats.org/officeDocument/2006/relationships/image" Target="../media/image175.svg"/><Relationship Id="rId33" Type="http://schemas.openxmlformats.org/officeDocument/2006/relationships/image" Target="../media/image183.svg"/><Relationship Id="rId2" Type="http://schemas.openxmlformats.org/officeDocument/2006/relationships/notesSlide" Target="../notesSlides/notesSlide56.xml"/><Relationship Id="rId16" Type="http://schemas.openxmlformats.org/officeDocument/2006/relationships/image" Target="../media/image166.png"/><Relationship Id="rId20" Type="http://schemas.openxmlformats.org/officeDocument/2006/relationships/image" Target="../media/image170.png"/><Relationship Id="rId29" Type="http://schemas.openxmlformats.org/officeDocument/2006/relationships/image" Target="../media/image179.svg"/><Relationship Id="rId1" Type="http://schemas.openxmlformats.org/officeDocument/2006/relationships/slideLayout" Target="../slideLayouts/slideLayout4.xml"/><Relationship Id="rId6" Type="http://schemas.openxmlformats.org/officeDocument/2006/relationships/image" Target="../media/image156.png"/><Relationship Id="rId11" Type="http://schemas.openxmlformats.org/officeDocument/2006/relationships/image" Target="../media/image161.svg"/><Relationship Id="rId24" Type="http://schemas.openxmlformats.org/officeDocument/2006/relationships/image" Target="../media/image174.png"/><Relationship Id="rId32" Type="http://schemas.openxmlformats.org/officeDocument/2006/relationships/image" Target="../media/image182.png"/><Relationship Id="rId5" Type="http://schemas.openxmlformats.org/officeDocument/2006/relationships/image" Target="../media/image155.png"/><Relationship Id="rId15" Type="http://schemas.openxmlformats.org/officeDocument/2006/relationships/image" Target="../media/image165.svg"/><Relationship Id="rId23" Type="http://schemas.openxmlformats.org/officeDocument/2006/relationships/image" Target="../media/image173.svg"/><Relationship Id="rId28" Type="http://schemas.openxmlformats.org/officeDocument/2006/relationships/image" Target="../media/image178.png"/><Relationship Id="rId10" Type="http://schemas.openxmlformats.org/officeDocument/2006/relationships/image" Target="../media/image160.png"/><Relationship Id="rId19" Type="http://schemas.openxmlformats.org/officeDocument/2006/relationships/image" Target="../media/image169.svg"/><Relationship Id="rId31" Type="http://schemas.openxmlformats.org/officeDocument/2006/relationships/image" Target="../media/image181.svg"/><Relationship Id="rId4" Type="http://schemas.openxmlformats.org/officeDocument/2006/relationships/image" Target="../media/image154.svg"/><Relationship Id="rId9" Type="http://schemas.openxmlformats.org/officeDocument/2006/relationships/image" Target="../media/image159.svg"/><Relationship Id="rId14" Type="http://schemas.openxmlformats.org/officeDocument/2006/relationships/image" Target="../media/image164.png"/><Relationship Id="rId22" Type="http://schemas.openxmlformats.org/officeDocument/2006/relationships/image" Target="../media/image172.png"/><Relationship Id="rId27" Type="http://schemas.openxmlformats.org/officeDocument/2006/relationships/image" Target="../media/image177.svg"/><Relationship Id="rId30" Type="http://schemas.openxmlformats.org/officeDocument/2006/relationships/image" Target="../media/image180.png"/><Relationship Id="rId35" Type="http://schemas.openxmlformats.org/officeDocument/2006/relationships/image" Target="../media/image185.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8" Type="http://schemas.openxmlformats.org/officeDocument/2006/relationships/image" Target="../media/image192.sv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86.png"/><Relationship Id="rId1" Type="http://schemas.openxmlformats.org/officeDocument/2006/relationships/slideLayout" Target="../slideLayouts/slideLayout4.xml"/><Relationship Id="rId6" Type="http://schemas.openxmlformats.org/officeDocument/2006/relationships/image" Target="../media/image190.svg"/><Relationship Id="rId5" Type="http://schemas.openxmlformats.org/officeDocument/2006/relationships/image" Target="../media/image189.png"/><Relationship Id="rId10" Type="http://schemas.openxmlformats.org/officeDocument/2006/relationships/image" Target="../media/image194.svg"/><Relationship Id="rId4" Type="http://schemas.openxmlformats.org/officeDocument/2006/relationships/image" Target="../media/image188.svg"/><Relationship Id="rId9" Type="http://schemas.openxmlformats.org/officeDocument/2006/relationships/image" Target="../media/image19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06649" y="2163305"/>
            <a:ext cx="10950515" cy="1470025"/>
          </a:xfrm>
        </p:spPr>
        <p:txBody>
          <a:bodyPr/>
          <a:lstStyle/>
          <a:p>
            <a:r>
              <a:rPr lang="en-US" dirty="0"/>
              <a:t>RAAD Pathfinding Exit</a:t>
            </a:r>
          </a:p>
        </p:txBody>
      </p:sp>
      <p:sp>
        <p:nvSpPr>
          <p:cNvPr id="10" name="Slide Number Placeholder 9"/>
          <p:cNvSpPr>
            <a:spLocks noGrp="1"/>
          </p:cNvSpPr>
          <p:nvPr>
            <p:ph type="sldNum" sz="quarter" idx="11"/>
          </p:nvPr>
        </p:nvSpPr>
        <p:spPr/>
        <p:txBody>
          <a:bodyPr/>
          <a:lstStyle/>
          <a:p>
            <a:endParaRPr lang="en-US"/>
          </a:p>
        </p:txBody>
      </p:sp>
      <p:pic>
        <p:nvPicPr>
          <p:cNvPr id="3" name="Picture 2">
            <a:extLst>
              <a:ext uri="{FF2B5EF4-FFF2-40B4-BE49-F238E27FC236}">
                <a16:creationId xmlns:a16="http://schemas.microsoft.com/office/drawing/2014/main" id="{6B2EB997-D8D8-4DBE-ADFA-5A668D4C4B35}"/>
              </a:ext>
            </a:extLst>
          </p:cNvPr>
          <p:cNvPicPr>
            <a:picLocks noChangeAspect="1"/>
          </p:cNvPicPr>
          <p:nvPr/>
        </p:nvPicPr>
        <p:blipFill>
          <a:blip r:embed="rId3"/>
          <a:stretch>
            <a:fillRect/>
          </a:stretch>
        </p:blipFill>
        <p:spPr>
          <a:xfrm>
            <a:off x="9247030" y="407039"/>
            <a:ext cx="2944970" cy="1073952"/>
          </a:xfrm>
          <a:prstGeom prst="rect">
            <a:avLst/>
          </a:prstGeom>
        </p:spPr>
      </p:pic>
      <p:sp>
        <p:nvSpPr>
          <p:cNvPr id="8" name="Subtitle 7">
            <a:extLst>
              <a:ext uri="{FF2B5EF4-FFF2-40B4-BE49-F238E27FC236}">
                <a16:creationId xmlns:a16="http://schemas.microsoft.com/office/drawing/2014/main" id="{22E380E0-223E-49CE-BF2D-F2085823E688}"/>
              </a:ext>
            </a:extLst>
          </p:cNvPr>
          <p:cNvSpPr>
            <a:spLocks noGrp="1"/>
          </p:cNvSpPr>
          <p:nvPr>
            <p:ph type="subTitle" idx="1"/>
          </p:nvPr>
        </p:nvSpPr>
        <p:spPr>
          <a:xfrm>
            <a:off x="379957" y="3912802"/>
            <a:ext cx="11498451" cy="2767770"/>
          </a:xfrm>
        </p:spPr>
        <p:txBody>
          <a:bodyPr/>
          <a:lstStyle/>
          <a:p>
            <a:r>
              <a:rPr lang="en-US" sz="1600" dirty="0">
                <a:solidFill>
                  <a:schemeClr val="bg1"/>
                </a:solidFill>
              </a:rPr>
              <a:t>Joe Tarango (Principal Investigator, Machine Learning Scientist, Telemetry 2.0 Architect, &amp; Adjunct Professor CU Boulder)</a:t>
            </a:r>
          </a:p>
          <a:p>
            <a:r>
              <a:rPr lang="en-US" sz="1600" b="1" dirty="0">
                <a:solidFill>
                  <a:schemeClr val="bg1"/>
                </a:solidFill>
              </a:rPr>
              <a:t>Team:</a:t>
            </a:r>
            <a:r>
              <a:rPr lang="en-US" sz="1600" dirty="0">
                <a:solidFill>
                  <a:schemeClr val="bg1"/>
                </a:solidFill>
              </a:rPr>
              <a:t> </a:t>
            </a:r>
          </a:p>
          <a:p>
            <a:r>
              <a:rPr lang="en-US" sz="1600" dirty="0">
                <a:solidFill>
                  <a:schemeClr val="bg1"/>
                </a:solidFill>
              </a:rPr>
              <a:t>	Daniel Garces, Rogelio Macedo, </a:t>
            </a:r>
            <a:r>
              <a:rPr lang="en-US" sz="1600" dirty="0" err="1">
                <a:solidFill>
                  <a:schemeClr val="bg1"/>
                </a:solidFill>
              </a:rPr>
              <a:t>Sungkeun</a:t>
            </a:r>
            <a:r>
              <a:rPr lang="en-US" sz="1600" dirty="0">
                <a:solidFill>
                  <a:schemeClr val="bg1"/>
                </a:solidFill>
              </a:rPr>
              <a:t> Kim, Stella Cao, </a:t>
            </a:r>
            <a:r>
              <a:rPr lang="en-US" sz="1600" dirty="0" err="1">
                <a:solidFill>
                  <a:schemeClr val="bg1"/>
                </a:solidFill>
              </a:rPr>
              <a:t>PanteA</a:t>
            </a:r>
            <a:r>
              <a:rPr lang="en-US" sz="1600" dirty="0">
                <a:solidFill>
                  <a:schemeClr val="bg1"/>
                </a:solidFill>
              </a:rPr>
              <a:t> </a:t>
            </a:r>
            <a:r>
              <a:rPr lang="en-US" sz="1600" dirty="0" err="1">
                <a:solidFill>
                  <a:schemeClr val="bg1"/>
                </a:solidFill>
              </a:rPr>
              <a:t>Zardoshti</a:t>
            </a:r>
            <a:r>
              <a:rPr lang="en-US" sz="1600" dirty="0">
                <a:solidFill>
                  <a:schemeClr val="bg1"/>
                </a:solidFill>
              </a:rPr>
              <a:t>, Tyler Woods, </a:t>
            </a:r>
          </a:p>
          <a:p>
            <a:r>
              <a:rPr lang="en-US" sz="1600" dirty="0">
                <a:solidFill>
                  <a:schemeClr val="bg1"/>
                </a:solidFill>
              </a:rPr>
              <a:t>	Andrea Chamorro, Brad MacDonald (Penn Intern on loan from IL), Jim Baca</a:t>
            </a:r>
          </a:p>
          <a:p>
            <a:r>
              <a:rPr lang="en-US" sz="1600" b="1" dirty="0">
                <a:solidFill>
                  <a:schemeClr val="bg1"/>
                </a:solidFill>
              </a:rPr>
              <a:t>NPSG/IOG Collaborators: </a:t>
            </a:r>
            <a:r>
              <a:rPr lang="en-US" sz="1600" dirty="0">
                <a:solidFill>
                  <a:schemeClr val="bg1"/>
                </a:solidFill>
              </a:rPr>
              <a:t>Randy Eike, Phuong Tran</a:t>
            </a:r>
          </a:p>
          <a:p>
            <a:r>
              <a:rPr lang="en-US" sz="1600" b="1" dirty="0">
                <a:solidFill>
                  <a:schemeClr val="bg1"/>
                </a:solidFill>
              </a:rPr>
              <a:t>Strong Collaboration with Intel Labs Machine Programming Research (MPR): </a:t>
            </a:r>
          </a:p>
          <a:p>
            <a:r>
              <a:rPr lang="en-US" sz="1600" b="1" dirty="0">
                <a:solidFill>
                  <a:schemeClr val="bg1"/>
                </a:solidFill>
              </a:rPr>
              <a:t>	</a:t>
            </a:r>
            <a:r>
              <a:rPr lang="de-DE" sz="1600" b="1" dirty="0">
                <a:solidFill>
                  <a:schemeClr val="bg1"/>
                </a:solidFill>
              </a:rPr>
              <a:t>Justin Gottschlich</a:t>
            </a:r>
            <a:r>
              <a:rPr lang="en-US" sz="1600" dirty="0">
                <a:solidFill>
                  <a:schemeClr val="bg1"/>
                </a:solidFill>
              </a:rPr>
              <a:t> (Principal AI Scientist &amp; Director of Machine Programming Research) &amp; MPR Team</a:t>
            </a:r>
          </a:p>
        </p:txBody>
      </p:sp>
      <p:pic>
        <p:nvPicPr>
          <p:cNvPr id="2" name="Picture 1">
            <a:extLst>
              <a:ext uri="{FF2B5EF4-FFF2-40B4-BE49-F238E27FC236}">
                <a16:creationId xmlns:a16="http://schemas.microsoft.com/office/drawing/2014/main" id="{9E1AB46B-8368-4FB0-9CF0-C40B29F1CC23}"/>
              </a:ext>
            </a:extLst>
          </p:cNvPr>
          <p:cNvPicPr>
            <a:picLocks noChangeAspect="1"/>
          </p:cNvPicPr>
          <p:nvPr/>
        </p:nvPicPr>
        <p:blipFill>
          <a:blip r:embed="rId4"/>
          <a:stretch>
            <a:fillRect/>
          </a:stretch>
        </p:blipFill>
        <p:spPr>
          <a:xfrm>
            <a:off x="0" y="-354"/>
            <a:ext cx="2056327" cy="500302"/>
          </a:xfrm>
          <a:prstGeom prst="rect">
            <a:avLst/>
          </a:prstGeom>
        </p:spPr>
      </p:pic>
    </p:spTree>
    <p:extLst>
      <p:ext uri="{BB962C8B-B14F-4D97-AF65-F5344CB8AC3E}">
        <p14:creationId xmlns:p14="http://schemas.microsoft.com/office/powerpoint/2010/main" val="154630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126237"/>
            <a:ext cx="11196895" cy="952499"/>
          </a:xfrm>
        </p:spPr>
        <p:txBody>
          <a:bodyPr/>
          <a:lstStyle/>
          <a:p>
            <a:r>
              <a:rPr lang="en-CA" sz="3600"/>
              <a:t>The Expert Content Report – </a:t>
            </a:r>
            <a:r>
              <a:rPr lang="en-US" sz="3600" b="1"/>
              <a:t>Time Series</a:t>
            </a:r>
            <a:endParaRPr lang="en-US" sz="3600">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403537" y="844062"/>
            <a:ext cx="4562664" cy="5322772"/>
          </a:xfrm>
        </p:spPr>
        <p:txBody>
          <a:bodyPr>
            <a:normAutofit/>
          </a:bodyPr>
          <a:lstStyle/>
          <a:p>
            <a:pPr marL="342900" lvl="0" indent="-342900">
              <a:spcBef>
                <a:spcPts val="600"/>
              </a:spcBef>
              <a:buFont typeface="+mj-lt"/>
              <a:buAutoNum type="arabicPeriod" startAt="3"/>
            </a:pPr>
            <a:r>
              <a:rPr lang="en-US" sz="1600" b="1"/>
              <a:t>Time Series</a:t>
            </a:r>
            <a:br>
              <a:rPr lang="en-US" sz="1600" b="1"/>
            </a:br>
            <a:r>
              <a:rPr lang="en-US" sz="1600"/>
              <a:t>Time Series summary of algorithms, labeling, models, expansion of datasets </a:t>
            </a:r>
          </a:p>
          <a:p>
            <a:pPr marL="342900" lvl="0" indent="-342900">
              <a:spcBef>
                <a:spcPts val="600"/>
              </a:spcBef>
              <a:buFont typeface="+mj-lt"/>
              <a:buAutoNum type="arabicPeriod" startAt="3"/>
            </a:pPr>
            <a:endParaRPr lang="en-US" sz="1600"/>
          </a:p>
          <a:p>
            <a:pPr>
              <a:spcBef>
                <a:spcPts val="600"/>
              </a:spcBef>
            </a:pPr>
            <a:r>
              <a:rPr lang="en-US" sz="1600"/>
              <a:t>How does this help debug?</a:t>
            </a:r>
          </a:p>
          <a:p>
            <a:pPr marL="546100" lvl="1" indent="-342900">
              <a:spcBef>
                <a:spcPts val="600"/>
              </a:spcBef>
            </a:pPr>
            <a:r>
              <a:rPr lang="en-US" sz="1200"/>
              <a:t>Streamlines data in a processed and injected</a:t>
            </a:r>
          </a:p>
          <a:p>
            <a:pPr marL="546100" lvl="1" indent="-342900">
              <a:spcBef>
                <a:spcPts val="600"/>
              </a:spcBef>
            </a:pPr>
            <a:r>
              <a:rPr lang="en-US" sz="1200"/>
              <a:t>Debug both forward and backward in time, making it easier to find even the hardest time</a:t>
            </a:r>
          </a:p>
          <a:p>
            <a:pPr marL="546100" lvl="1" indent="-342900">
              <a:spcBef>
                <a:spcPts val="600"/>
              </a:spcBef>
            </a:pPr>
            <a:r>
              <a:rPr lang="en-US" sz="1200"/>
              <a:t>Make your software run faster than you thought possible by examining program execution history to find previously unknown bottlenecks</a:t>
            </a:r>
          </a:p>
          <a:p>
            <a:pPr marL="546100" lvl="1" indent="-342900">
              <a:spcBef>
                <a:spcPts val="600"/>
              </a:spcBef>
            </a:pPr>
            <a:r>
              <a:rPr lang="en-US" sz="1200"/>
              <a:t>Leverage Big data of execution history to verify that your program has been fully tested</a:t>
            </a:r>
          </a:p>
          <a:p>
            <a:pPr marL="342900" indent="-342900">
              <a:spcBef>
                <a:spcPts val="600"/>
              </a:spcBef>
            </a:pPr>
            <a:r>
              <a:rPr lang="en-US" sz="1600"/>
              <a:t>Bonus (WIP)</a:t>
            </a:r>
          </a:p>
          <a:p>
            <a:pPr marL="546100" lvl="1" indent="-342900">
              <a:spcBef>
                <a:spcPts val="600"/>
              </a:spcBef>
            </a:pPr>
            <a:r>
              <a:rPr lang="en-US" sz="1200"/>
              <a:t>Accelerate debugging by stepping backward a single step at a time into functions you've already stepped over</a:t>
            </a:r>
          </a:p>
          <a:p>
            <a:pPr marL="546100" lvl="1" indent="-342900">
              <a:spcBef>
                <a:spcPts val="600"/>
              </a:spcBef>
            </a:pPr>
            <a:r>
              <a:rPr lang="en-US" sz="1200"/>
              <a:t>Analyze code paths (Auto-perf)</a:t>
            </a:r>
          </a:p>
          <a:p>
            <a:pPr marL="546100" lvl="1" indent="-342900"/>
            <a:endParaRPr lang="en-US" sz="1200"/>
          </a:p>
        </p:txBody>
      </p:sp>
      <p:pic>
        <p:nvPicPr>
          <p:cNvPr id="4" name="Picture 3">
            <a:extLst>
              <a:ext uri="{FF2B5EF4-FFF2-40B4-BE49-F238E27FC236}">
                <a16:creationId xmlns:a16="http://schemas.microsoft.com/office/drawing/2014/main" id="{6CB0CDBD-91DC-4B8E-BD4E-B0960995A32A}"/>
              </a:ext>
            </a:extLst>
          </p:cNvPr>
          <p:cNvPicPr>
            <a:picLocks noChangeAspect="1"/>
          </p:cNvPicPr>
          <p:nvPr/>
        </p:nvPicPr>
        <p:blipFill>
          <a:blip r:embed="rId3"/>
          <a:stretch>
            <a:fillRect/>
          </a:stretch>
        </p:blipFill>
        <p:spPr>
          <a:xfrm>
            <a:off x="5129335" y="691166"/>
            <a:ext cx="4263657" cy="3790579"/>
          </a:xfrm>
          <a:prstGeom prst="rect">
            <a:avLst/>
          </a:prstGeom>
        </p:spPr>
      </p:pic>
      <p:sp>
        <p:nvSpPr>
          <p:cNvPr id="7" name="Rectangle: Rounded Corners 6">
            <a:extLst>
              <a:ext uri="{FF2B5EF4-FFF2-40B4-BE49-F238E27FC236}">
                <a16:creationId xmlns:a16="http://schemas.microsoft.com/office/drawing/2014/main" id="{664190B7-B64F-4901-A337-1A1090ADCCF2}"/>
              </a:ext>
            </a:extLst>
          </p:cNvPr>
          <p:cNvSpPr/>
          <p:nvPr/>
        </p:nvSpPr>
        <p:spPr>
          <a:xfrm>
            <a:off x="502274" y="6370836"/>
            <a:ext cx="8487016"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Automated preparation of data in time-series format…</a:t>
            </a:r>
          </a:p>
        </p:txBody>
      </p:sp>
      <p:sp>
        <p:nvSpPr>
          <p:cNvPr id="8" name="Content Placeholder 2">
            <a:extLst>
              <a:ext uri="{FF2B5EF4-FFF2-40B4-BE49-F238E27FC236}">
                <a16:creationId xmlns:a16="http://schemas.microsoft.com/office/drawing/2014/main" id="{6B37FB74-EAF2-41FB-81E1-0842AABFA70B}"/>
              </a:ext>
            </a:extLst>
          </p:cNvPr>
          <p:cNvSpPr txBox="1">
            <a:spLocks/>
          </p:cNvSpPr>
          <p:nvPr/>
        </p:nvSpPr>
        <p:spPr>
          <a:xfrm rot="20354620">
            <a:off x="7508812" y="1939950"/>
            <a:ext cx="1826654" cy="198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fontScale="85000"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03200" lvl="1" indent="0" hangingPunct="1">
              <a:spcBef>
                <a:spcPts val="0"/>
              </a:spcBef>
              <a:buNone/>
            </a:pPr>
            <a:r>
              <a:rPr lang="en-US" sz="1400" b="1" dirty="0">
                <a:solidFill>
                  <a:schemeClr val="bg1">
                    <a:lumMod val="65000"/>
                  </a:schemeClr>
                </a:solidFill>
              </a:rPr>
              <a:t>(RAAD Report Snippets)</a:t>
            </a:r>
          </a:p>
        </p:txBody>
      </p:sp>
      <p:pic>
        <p:nvPicPr>
          <p:cNvPr id="3" name="Picture 2">
            <a:extLst>
              <a:ext uri="{FF2B5EF4-FFF2-40B4-BE49-F238E27FC236}">
                <a16:creationId xmlns:a16="http://schemas.microsoft.com/office/drawing/2014/main" id="{189CFEF9-1837-4D09-A33B-A256BD594242}"/>
              </a:ext>
            </a:extLst>
          </p:cNvPr>
          <p:cNvPicPr>
            <a:picLocks noChangeAspect="1"/>
          </p:cNvPicPr>
          <p:nvPr/>
        </p:nvPicPr>
        <p:blipFill rotWithShape="1">
          <a:blip r:embed="rId4"/>
          <a:srcRect l="58625" t="60041" r="28774" b="1"/>
          <a:stretch/>
        </p:blipFill>
        <p:spPr>
          <a:xfrm>
            <a:off x="9392992" y="487353"/>
            <a:ext cx="1936987" cy="1727508"/>
          </a:xfrm>
          <a:prstGeom prst="rect">
            <a:avLst/>
          </a:prstGeom>
        </p:spPr>
      </p:pic>
      <p:pic>
        <p:nvPicPr>
          <p:cNvPr id="9" name="Picture 8">
            <a:extLst>
              <a:ext uri="{FF2B5EF4-FFF2-40B4-BE49-F238E27FC236}">
                <a16:creationId xmlns:a16="http://schemas.microsoft.com/office/drawing/2014/main" id="{EBDBD6D1-1AD2-4AE1-B93D-93FAAD5FDCCF}"/>
              </a:ext>
            </a:extLst>
          </p:cNvPr>
          <p:cNvPicPr>
            <a:picLocks noChangeAspect="1"/>
          </p:cNvPicPr>
          <p:nvPr/>
        </p:nvPicPr>
        <p:blipFill rotWithShape="1">
          <a:blip r:embed="rId4"/>
          <a:srcRect l="58625" t="12519" r="28774" b="42195"/>
          <a:stretch/>
        </p:blipFill>
        <p:spPr>
          <a:xfrm>
            <a:off x="4966201" y="4685747"/>
            <a:ext cx="1658119" cy="1675966"/>
          </a:xfrm>
          <a:prstGeom prst="rect">
            <a:avLst/>
          </a:prstGeom>
        </p:spPr>
      </p:pic>
      <p:grpSp>
        <p:nvGrpSpPr>
          <p:cNvPr id="13" name="Group 12">
            <a:extLst>
              <a:ext uri="{FF2B5EF4-FFF2-40B4-BE49-F238E27FC236}">
                <a16:creationId xmlns:a16="http://schemas.microsoft.com/office/drawing/2014/main" id="{A14EB481-619B-462C-A343-DE8309A30D18}"/>
              </a:ext>
            </a:extLst>
          </p:cNvPr>
          <p:cNvGrpSpPr/>
          <p:nvPr/>
        </p:nvGrpSpPr>
        <p:grpSpPr>
          <a:xfrm>
            <a:off x="7047080" y="2490746"/>
            <a:ext cx="5179264" cy="3822878"/>
            <a:chOff x="7069199" y="2497325"/>
            <a:chExt cx="5179264" cy="3822878"/>
          </a:xfrm>
        </p:grpSpPr>
        <p:pic>
          <p:nvPicPr>
            <p:cNvPr id="10" name="Picture 9">
              <a:extLst>
                <a:ext uri="{FF2B5EF4-FFF2-40B4-BE49-F238E27FC236}">
                  <a16:creationId xmlns:a16="http://schemas.microsoft.com/office/drawing/2014/main" id="{C37D34DF-ADA7-4066-A40C-F187A94EC020}"/>
                </a:ext>
              </a:extLst>
            </p:cNvPr>
            <p:cNvPicPr>
              <a:picLocks noChangeAspect="1"/>
            </p:cNvPicPr>
            <p:nvPr/>
          </p:nvPicPr>
          <p:blipFill>
            <a:blip r:embed="rId5"/>
            <a:stretch>
              <a:fillRect/>
            </a:stretch>
          </p:blipFill>
          <p:spPr>
            <a:xfrm>
              <a:off x="7069199" y="2497325"/>
              <a:ext cx="5179264" cy="3822878"/>
            </a:xfrm>
            <a:prstGeom prst="rect">
              <a:avLst/>
            </a:prstGeom>
          </p:spPr>
        </p:pic>
        <p:pic>
          <p:nvPicPr>
            <p:cNvPr id="5" name="Picture 4">
              <a:extLst>
                <a:ext uri="{FF2B5EF4-FFF2-40B4-BE49-F238E27FC236}">
                  <a16:creationId xmlns:a16="http://schemas.microsoft.com/office/drawing/2014/main" id="{AF16AE3E-51C2-4E59-A8E6-E8B66A038E55}"/>
                </a:ext>
              </a:extLst>
            </p:cNvPr>
            <p:cNvPicPr>
              <a:picLocks noChangeAspect="1"/>
            </p:cNvPicPr>
            <p:nvPr/>
          </p:nvPicPr>
          <p:blipFill>
            <a:blip r:embed="rId6"/>
            <a:stretch>
              <a:fillRect/>
            </a:stretch>
          </p:blipFill>
          <p:spPr>
            <a:xfrm>
              <a:off x="7459141" y="3301012"/>
              <a:ext cx="2076979" cy="1590560"/>
            </a:xfrm>
            <a:prstGeom prst="rect">
              <a:avLst/>
            </a:prstGeom>
          </p:spPr>
        </p:pic>
        <p:pic>
          <p:nvPicPr>
            <p:cNvPr id="11" name="Picture 10">
              <a:extLst>
                <a:ext uri="{FF2B5EF4-FFF2-40B4-BE49-F238E27FC236}">
                  <a16:creationId xmlns:a16="http://schemas.microsoft.com/office/drawing/2014/main" id="{00A1F3EA-8EA4-4506-8A34-AF2CFE30C60E}"/>
                </a:ext>
              </a:extLst>
            </p:cNvPr>
            <p:cNvPicPr>
              <a:picLocks noChangeAspect="1"/>
            </p:cNvPicPr>
            <p:nvPr/>
          </p:nvPicPr>
          <p:blipFill>
            <a:blip r:embed="rId7"/>
            <a:stretch>
              <a:fillRect/>
            </a:stretch>
          </p:blipFill>
          <p:spPr>
            <a:xfrm>
              <a:off x="9900373" y="3284695"/>
              <a:ext cx="2076979" cy="1605881"/>
            </a:xfrm>
            <a:prstGeom prst="rect">
              <a:avLst/>
            </a:prstGeom>
          </p:spPr>
        </p:pic>
        <p:pic>
          <p:nvPicPr>
            <p:cNvPr id="12" name="Picture 11">
              <a:extLst>
                <a:ext uri="{FF2B5EF4-FFF2-40B4-BE49-F238E27FC236}">
                  <a16:creationId xmlns:a16="http://schemas.microsoft.com/office/drawing/2014/main" id="{086B53BB-898B-48CC-87BB-30AE5B6D76DF}"/>
                </a:ext>
              </a:extLst>
            </p:cNvPr>
            <p:cNvPicPr>
              <a:picLocks noChangeAspect="1"/>
            </p:cNvPicPr>
            <p:nvPr/>
          </p:nvPicPr>
          <p:blipFill>
            <a:blip r:embed="rId8"/>
            <a:stretch>
              <a:fillRect/>
            </a:stretch>
          </p:blipFill>
          <p:spPr>
            <a:xfrm>
              <a:off x="7450392" y="4835190"/>
              <a:ext cx="1909258" cy="1377080"/>
            </a:xfrm>
            <a:prstGeom prst="rect">
              <a:avLst/>
            </a:prstGeom>
          </p:spPr>
        </p:pic>
      </p:grpSp>
    </p:spTree>
    <p:extLst>
      <p:ext uri="{BB962C8B-B14F-4D97-AF65-F5344CB8AC3E}">
        <p14:creationId xmlns:p14="http://schemas.microsoft.com/office/powerpoint/2010/main" val="276182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126237"/>
            <a:ext cx="11196895" cy="952499"/>
          </a:xfrm>
        </p:spPr>
        <p:txBody>
          <a:bodyPr/>
          <a:lstStyle/>
          <a:p>
            <a:r>
              <a:rPr lang="en-CA" sz="3600"/>
              <a:t>The Expert Content Report – </a:t>
            </a:r>
            <a:r>
              <a:rPr lang="en-US" sz="3600" b="1"/>
              <a:t>ML Expert Analysis</a:t>
            </a:r>
            <a:endParaRPr lang="en-US" sz="3600">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485104" y="1375116"/>
            <a:ext cx="5109746" cy="4785987"/>
          </a:xfrm>
        </p:spPr>
        <p:txBody>
          <a:bodyPr>
            <a:normAutofit/>
          </a:bodyPr>
          <a:lstStyle/>
          <a:p>
            <a:pPr marL="342900" lvl="0" indent="-342900">
              <a:buFont typeface="+mj-lt"/>
              <a:buAutoNum type="arabicPeriod" startAt="4"/>
            </a:pPr>
            <a:r>
              <a:rPr lang="en-US" sz="1600" b="1"/>
              <a:t>Machine Learning Expert Analysis</a:t>
            </a:r>
            <a:br>
              <a:rPr lang="en-US" sz="1600"/>
            </a:br>
            <a:r>
              <a:rPr lang="en-US" sz="1600"/>
              <a:t>Summary DFA, CFG, DFG, maps of firmware, and speculative root cause classification.</a:t>
            </a:r>
          </a:p>
          <a:p>
            <a:pPr marL="342900" lvl="0" indent="-342900">
              <a:buFont typeface="+mj-lt"/>
              <a:buAutoNum type="arabicPeriod" startAt="4"/>
            </a:pPr>
            <a:endParaRPr lang="en-US" sz="1600"/>
          </a:p>
          <a:p>
            <a:r>
              <a:rPr lang="en-US" sz="1600"/>
              <a:t>How does this help debug?</a:t>
            </a:r>
          </a:p>
          <a:p>
            <a:pPr marL="546100" lvl="1" indent="-342900"/>
            <a:r>
              <a:rPr lang="en-US" sz="1200"/>
              <a:t>Analyzes context of a given fault scope to similar signatures</a:t>
            </a:r>
          </a:p>
          <a:p>
            <a:pPr marL="546100" lvl="1" indent="-342900"/>
            <a:r>
              <a:rPr lang="en-US" sz="1200"/>
              <a:t>Speculates root cause based on problem scopes found from human natural language</a:t>
            </a:r>
          </a:p>
          <a:p>
            <a:pPr marL="546100" lvl="1" indent="-342900"/>
            <a:r>
              <a:rPr lang="en-US" sz="1200"/>
              <a:t>Analyzes large amount of developer tracking information to formulate the closest signatures</a:t>
            </a:r>
          </a:p>
          <a:p>
            <a:pPr marL="546100" lvl="1" indent="-342900"/>
            <a:r>
              <a:rPr lang="en-US" sz="1200"/>
              <a:t>Provides a point of reference to learn from on the given challenge</a:t>
            </a:r>
          </a:p>
          <a:p>
            <a:pPr marL="546100" lvl="1" indent="-342900"/>
            <a:r>
              <a:rPr lang="en-US" sz="1200"/>
              <a:t>Analyzes similarity sets to construct a dimensional space of similarity to provide highest intersection of intersecting hyperparameters</a:t>
            </a:r>
          </a:p>
          <a:p>
            <a:pPr marL="546100" lvl="1" indent="-342900"/>
            <a:r>
              <a:rPr lang="en-US" sz="1200"/>
              <a:t>Provides a Bayesian log similarity</a:t>
            </a:r>
          </a:p>
        </p:txBody>
      </p:sp>
      <p:sp>
        <p:nvSpPr>
          <p:cNvPr id="9" name="Rectangle: Rounded Corners 8">
            <a:extLst>
              <a:ext uri="{FF2B5EF4-FFF2-40B4-BE49-F238E27FC236}">
                <a16:creationId xmlns:a16="http://schemas.microsoft.com/office/drawing/2014/main" id="{5DA32E0C-F5FF-4F98-A5B9-3B597787EA26}"/>
              </a:ext>
            </a:extLst>
          </p:cNvPr>
          <p:cNvSpPr/>
          <p:nvPr/>
        </p:nvSpPr>
        <p:spPr>
          <a:xfrm>
            <a:off x="2670889" y="6374592"/>
            <a:ext cx="5438508"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High level speculated root cause list…</a:t>
            </a:r>
          </a:p>
        </p:txBody>
      </p:sp>
      <p:grpSp>
        <p:nvGrpSpPr>
          <p:cNvPr id="11" name="Group 10">
            <a:extLst>
              <a:ext uri="{FF2B5EF4-FFF2-40B4-BE49-F238E27FC236}">
                <a16:creationId xmlns:a16="http://schemas.microsoft.com/office/drawing/2014/main" id="{A54B0648-4647-40A5-B8C3-3182C04BBCAD}"/>
              </a:ext>
            </a:extLst>
          </p:cNvPr>
          <p:cNvGrpSpPr/>
          <p:nvPr/>
        </p:nvGrpSpPr>
        <p:grpSpPr>
          <a:xfrm>
            <a:off x="5559380" y="1113486"/>
            <a:ext cx="5997261" cy="4552329"/>
            <a:chOff x="5649532" y="752878"/>
            <a:chExt cx="5997261" cy="4552329"/>
          </a:xfrm>
        </p:grpSpPr>
        <p:grpSp>
          <p:nvGrpSpPr>
            <p:cNvPr id="8" name="Group 7">
              <a:extLst>
                <a:ext uri="{FF2B5EF4-FFF2-40B4-BE49-F238E27FC236}">
                  <a16:creationId xmlns:a16="http://schemas.microsoft.com/office/drawing/2014/main" id="{592E9AC6-C0CF-48D5-8D6F-B49018CECC47}"/>
                </a:ext>
              </a:extLst>
            </p:cNvPr>
            <p:cNvGrpSpPr/>
            <p:nvPr/>
          </p:nvGrpSpPr>
          <p:grpSpPr>
            <a:xfrm>
              <a:off x="5649532" y="752878"/>
              <a:ext cx="5997261" cy="3104775"/>
              <a:chOff x="5160135" y="771620"/>
              <a:chExt cx="5894231" cy="3200548"/>
            </a:xfrm>
          </p:grpSpPr>
          <p:pic>
            <p:nvPicPr>
              <p:cNvPr id="3" name="Picture 2">
                <a:extLst>
                  <a:ext uri="{FF2B5EF4-FFF2-40B4-BE49-F238E27FC236}">
                    <a16:creationId xmlns:a16="http://schemas.microsoft.com/office/drawing/2014/main" id="{8EF3E205-BB7C-4E24-B529-38B4D337E49F}"/>
                  </a:ext>
                </a:extLst>
              </p:cNvPr>
              <p:cNvPicPr>
                <a:picLocks noChangeAspect="1"/>
              </p:cNvPicPr>
              <p:nvPr/>
            </p:nvPicPr>
            <p:blipFill>
              <a:blip r:embed="rId3"/>
              <a:stretch>
                <a:fillRect/>
              </a:stretch>
            </p:blipFill>
            <p:spPr>
              <a:xfrm>
                <a:off x="5160135" y="771620"/>
                <a:ext cx="5894231" cy="1946794"/>
              </a:xfrm>
              <a:prstGeom prst="rect">
                <a:avLst/>
              </a:prstGeom>
            </p:spPr>
          </p:pic>
          <p:pic>
            <p:nvPicPr>
              <p:cNvPr id="5" name="Picture 4">
                <a:extLst>
                  <a:ext uri="{FF2B5EF4-FFF2-40B4-BE49-F238E27FC236}">
                    <a16:creationId xmlns:a16="http://schemas.microsoft.com/office/drawing/2014/main" id="{2C486CBB-986C-4092-9C0E-E9DE72E9C5A0}"/>
                  </a:ext>
                </a:extLst>
              </p:cNvPr>
              <p:cNvPicPr>
                <a:picLocks noChangeAspect="1"/>
              </p:cNvPicPr>
              <p:nvPr/>
            </p:nvPicPr>
            <p:blipFill>
              <a:blip r:embed="rId4"/>
              <a:stretch>
                <a:fillRect/>
              </a:stretch>
            </p:blipFill>
            <p:spPr>
              <a:xfrm>
                <a:off x="5236739" y="2835311"/>
                <a:ext cx="5109746" cy="1136857"/>
              </a:xfrm>
              <a:prstGeom prst="rect">
                <a:avLst/>
              </a:prstGeom>
            </p:spPr>
          </p:pic>
        </p:grpSp>
        <p:sp>
          <p:nvSpPr>
            <p:cNvPr id="10" name="Content Placeholder 2">
              <a:extLst>
                <a:ext uri="{FF2B5EF4-FFF2-40B4-BE49-F238E27FC236}">
                  <a16:creationId xmlns:a16="http://schemas.microsoft.com/office/drawing/2014/main" id="{E33E7227-6653-4329-AFA7-A398538DA274}"/>
                </a:ext>
              </a:extLst>
            </p:cNvPr>
            <p:cNvSpPr txBox="1">
              <a:spLocks/>
            </p:cNvSpPr>
            <p:nvPr/>
          </p:nvSpPr>
          <p:spPr>
            <a:xfrm rot="20354620">
              <a:off x="8421366" y="2435957"/>
              <a:ext cx="1826654" cy="19863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fontScale="85000"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03200" lvl="1" indent="0" hangingPunct="1">
                <a:spcBef>
                  <a:spcPts val="0"/>
                </a:spcBef>
                <a:buNone/>
              </a:pPr>
              <a:r>
                <a:rPr lang="en-US" sz="1400" b="1" dirty="0">
                  <a:solidFill>
                    <a:schemeClr val="bg1">
                      <a:lumMod val="65000"/>
                    </a:schemeClr>
                  </a:solidFill>
                </a:rPr>
                <a:t>(RAAD Report Snippet)</a:t>
              </a:r>
            </a:p>
          </p:txBody>
        </p:sp>
        <p:pic>
          <p:nvPicPr>
            <p:cNvPr id="4" name="Picture 3">
              <a:extLst>
                <a:ext uri="{FF2B5EF4-FFF2-40B4-BE49-F238E27FC236}">
                  <a16:creationId xmlns:a16="http://schemas.microsoft.com/office/drawing/2014/main" id="{36D7FB6B-2869-4DA3-ACB5-E09F12050877}"/>
                </a:ext>
              </a:extLst>
            </p:cNvPr>
            <p:cNvPicPr>
              <a:picLocks noChangeAspect="1"/>
            </p:cNvPicPr>
            <p:nvPr/>
          </p:nvPicPr>
          <p:blipFill>
            <a:blip r:embed="rId5"/>
            <a:stretch>
              <a:fillRect/>
            </a:stretch>
          </p:blipFill>
          <p:spPr>
            <a:xfrm>
              <a:off x="5727475" y="3384219"/>
              <a:ext cx="5102461" cy="1920988"/>
            </a:xfrm>
            <a:prstGeom prst="rect">
              <a:avLst/>
            </a:prstGeom>
          </p:spPr>
        </p:pic>
      </p:grpSp>
      <p:sp>
        <p:nvSpPr>
          <p:cNvPr id="25" name="Oval 24">
            <a:extLst>
              <a:ext uri="{FF2B5EF4-FFF2-40B4-BE49-F238E27FC236}">
                <a16:creationId xmlns:a16="http://schemas.microsoft.com/office/drawing/2014/main" id="{354A5D4B-19C0-42D7-BBDE-C449FBFF6ED7}"/>
              </a:ext>
            </a:extLst>
          </p:cNvPr>
          <p:cNvSpPr/>
          <p:nvPr/>
        </p:nvSpPr>
        <p:spPr>
          <a:xfrm>
            <a:off x="6701051" y="5479577"/>
            <a:ext cx="668739" cy="186238"/>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Oval 25">
            <a:extLst>
              <a:ext uri="{FF2B5EF4-FFF2-40B4-BE49-F238E27FC236}">
                <a16:creationId xmlns:a16="http://schemas.microsoft.com/office/drawing/2014/main" id="{2BC7CE88-D0B2-41AA-8F42-4CF42FF377F0}"/>
              </a:ext>
            </a:extLst>
          </p:cNvPr>
          <p:cNvSpPr/>
          <p:nvPr/>
        </p:nvSpPr>
        <p:spPr>
          <a:xfrm>
            <a:off x="5704000" y="5479577"/>
            <a:ext cx="668739" cy="186238"/>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5" name="Connector: Elbow 34">
            <a:extLst>
              <a:ext uri="{FF2B5EF4-FFF2-40B4-BE49-F238E27FC236}">
                <a16:creationId xmlns:a16="http://schemas.microsoft.com/office/drawing/2014/main" id="{A81F6C10-750F-4205-AA7F-B746F1F151D7}"/>
              </a:ext>
            </a:extLst>
          </p:cNvPr>
          <p:cNvCxnSpPr>
            <a:cxnSpLocks/>
            <a:stCxn id="68" idx="2"/>
            <a:endCxn id="26" idx="4"/>
          </p:cNvCxnSpPr>
          <p:nvPr/>
        </p:nvCxnSpPr>
        <p:spPr>
          <a:xfrm rot="5400000" flipH="1">
            <a:off x="6288240" y="5415946"/>
            <a:ext cx="495287" cy="995027"/>
          </a:xfrm>
          <a:prstGeom prst="bentConnector3">
            <a:avLst>
              <a:gd name="adj1" fmla="val -186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7" name="Oval 36">
            <a:extLst>
              <a:ext uri="{FF2B5EF4-FFF2-40B4-BE49-F238E27FC236}">
                <a16:creationId xmlns:a16="http://schemas.microsoft.com/office/drawing/2014/main" id="{734F68F4-9DFD-4647-888D-B3A18891BE6E}"/>
              </a:ext>
            </a:extLst>
          </p:cNvPr>
          <p:cNvSpPr/>
          <p:nvPr/>
        </p:nvSpPr>
        <p:spPr>
          <a:xfrm>
            <a:off x="7676364" y="5479577"/>
            <a:ext cx="668739" cy="186238"/>
          </a:xfrm>
          <a:prstGeom prst="ellipse">
            <a:avLst/>
          </a:prstGeom>
          <a:no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Oval 37">
            <a:extLst>
              <a:ext uri="{FF2B5EF4-FFF2-40B4-BE49-F238E27FC236}">
                <a16:creationId xmlns:a16="http://schemas.microsoft.com/office/drawing/2014/main" id="{003F1A01-430A-4102-A0FC-904629786F90}"/>
              </a:ext>
            </a:extLst>
          </p:cNvPr>
          <p:cNvSpPr/>
          <p:nvPr/>
        </p:nvSpPr>
        <p:spPr>
          <a:xfrm>
            <a:off x="8660022" y="5479577"/>
            <a:ext cx="668739" cy="186238"/>
          </a:xfrm>
          <a:prstGeom prst="ellipse">
            <a:avLst/>
          </a:prstGeom>
          <a:noFill/>
          <a:ln w="127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0" name="Rectangle: Rounded Corners 39">
            <a:extLst>
              <a:ext uri="{FF2B5EF4-FFF2-40B4-BE49-F238E27FC236}">
                <a16:creationId xmlns:a16="http://schemas.microsoft.com/office/drawing/2014/main" id="{7B48DFB0-4F64-4436-BD91-3E3C667CA533}"/>
              </a:ext>
            </a:extLst>
          </p:cNvPr>
          <p:cNvSpPr/>
          <p:nvPr/>
        </p:nvSpPr>
        <p:spPr>
          <a:xfrm>
            <a:off x="7697846" y="5775183"/>
            <a:ext cx="625774" cy="38592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800">
                <a:solidFill>
                  <a:srgbClr val="FFFFFF"/>
                </a:solidFill>
                <a:latin typeface="Helvetica Neue Medium"/>
                <a:ea typeface="Helvetica Neue Medium"/>
                <a:cs typeface="Helvetica Neue Medium"/>
                <a:sym typeface="Helvetica Neue Medium"/>
              </a:rPr>
              <a:t>2</a:t>
            </a:r>
            <a:r>
              <a:rPr lang="en-US" sz="800" baseline="30000">
                <a:solidFill>
                  <a:srgbClr val="FFFFFF"/>
                </a:solidFill>
                <a:latin typeface="Helvetica Neue Medium"/>
                <a:ea typeface="Helvetica Neue Medium"/>
                <a:cs typeface="Helvetica Neue Medium"/>
                <a:sym typeface="Helvetica Neue Medium"/>
              </a:rPr>
              <a:t>nd</a:t>
            </a:r>
            <a:r>
              <a:rPr lang="en-US" sz="800">
                <a:solidFill>
                  <a:srgbClr val="FFFFFF"/>
                </a:solidFill>
                <a:latin typeface="Helvetica Neue Medium"/>
                <a:ea typeface="Helvetica Neue Medium"/>
                <a:cs typeface="Helvetica Neue Medium"/>
                <a:sym typeface="Helvetica Neue Medium"/>
              </a:rPr>
              <a:t> Most-similar Jira</a:t>
            </a:r>
            <a:endParaRPr kumimoji="0" lang="en-US" sz="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ectangle: Rounded Corners 41">
            <a:extLst>
              <a:ext uri="{FF2B5EF4-FFF2-40B4-BE49-F238E27FC236}">
                <a16:creationId xmlns:a16="http://schemas.microsoft.com/office/drawing/2014/main" id="{5EC22645-F7A0-4B69-9B8B-4EB685E6E5B4}"/>
              </a:ext>
            </a:extLst>
          </p:cNvPr>
          <p:cNvSpPr/>
          <p:nvPr/>
        </p:nvSpPr>
        <p:spPr>
          <a:xfrm>
            <a:off x="8681505" y="5775182"/>
            <a:ext cx="625774" cy="38592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800">
                <a:solidFill>
                  <a:srgbClr val="FFFFFF"/>
                </a:solidFill>
                <a:latin typeface="Helvetica Neue Medium"/>
                <a:ea typeface="Helvetica Neue Medium"/>
                <a:cs typeface="Helvetica Neue Medium"/>
                <a:sym typeface="Helvetica Neue Medium"/>
              </a:rPr>
              <a:t>3</a:t>
            </a:r>
            <a:r>
              <a:rPr lang="en-US" sz="800" baseline="30000">
                <a:solidFill>
                  <a:srgbClr val="FFFFFF"/>
                </a:solidFill>
                <a:latin typeface="Helvetica Neue Medium"/>
                <a:ea typeface="Helvetica Neue Medium"/>
                <a:cs typeface="Helvetica Neue Medium"/>
                <a:sym typeface="Helvetica Neue Medium"/>
              </a:rPr>
              <a:t>rd</a:t>
            </a:r>
            <a:r>
              <a:rPr lang="en-US" sz="800">
                <a:solidFill>
                  <a:srgbClr val="FFFFFF"/>
                </a:solidFill>
                <a:latin typeface="Helvetica Neue Medium"/>
                <a:ea typeface="Helvetica Neue Medium"/>
                <a:cs typeface="Helvetica Neue Medium"/>
                <a:sym typeface="Helvetica Neue Medium"/>
              </a:rPr>
              <a:t> Most-similar Jira</a:t>
            </a:r>
            <a:endParaRPr kumimoji="0" lang="en-US" sz="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4" name="Straight Connector 43">
            <a:extLst>
              <a:ext uri="{FF2B5EF4-FFF2-40B4-BE49-F238E27FC236}">
                <a16:creationId xmlns:a16="http://schemas.microsoft.com/office/drawing/2014/main" id="{374DC541-C861-4567-921E-3FBB615D9067}"/>
              </a:ext>
            </a:extLst>
          </p:cNvPr>
          <p:cNvCxnSpPr>
            <a:stCxn id="37" idx="4"/>
            <a:endCxn id="40" idx="0"/>
          </p:cNvCxnSpPr>
          <p:nvPr/>
        </p:nvCxnSpPr>
        <p:spPr>
          <a:xfrm flipH="1">
            <a:off x="8010733" y="5665815"/>
            <a:ext cx="1" cy="10936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1E31D7F3-831F-4E63-A261-6EA92EEDE807}"/>
              </a:ext>
            </a:extLst>
          </p:cNvPr>
          <p:cNvCxnSpPr>
            <a:stCxn id="38" idx="4"/>
            <a:endCxn id="42" idx="0"/>
          </p:cNvCxnSpPr>
          <p:nvPr/>
        </p:nvCxnSpPr>
        <p:spPr>
          <a:xfrm>
            <a:off x="8994392" y="5665815"/>
            <a:ext cx="0" cy="10936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2" name="Connector: Elbow 51">
            <a:extLst>
              <a:ext uri="{FF2B5EF4-FFF2-40B4-BE49-F238E27FC236}">
                <a16:creationId xmlns:a16="http://schemas.microsoft.com/office/drawing/2014/main" id="{17CFE61F-F106-4FF2-A8DD-39A505D6AEEB}"/>
              </a:ext>
            </a:extLst>
          </p:cNvPr>
          <p:cNvCxnSpPr>
            <a:stCxn id="40" idx="2"/>
          </p:cNvCxnSpPr>
          <p:nvPr/>
        </p:nvCxnSpPr>
        <p:spPr>
          <a:xfrm rot="5400000">
            <a:off x="7478292" y="5718233"/>
            <a:ext cx="89571" cy="975313"/>
          </a:xfrm>
          <a:prstGeom prst="bentConnector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4" name="Connector: Elbow 53">
            <a:extLst>
              <a:ext uri="{FF2B5EF4-FFF2-40B4-BE49-F238E27FC236}">
                <a16:creationId xmlns:a16="http://schemas.microsoft.com/office/drawing/2014/main" id="{1FB16118-634C-46B6-A3C6-0E560F21ECE5}"/>
              </a:ext>
            </a:extLst>
          </p:cNvPr>
          <p:cNvCxnSpPr>
            <a:stCxn id="42" idx="2"/>
          </p:cNvCxnSpPr>
          <p:nvPr/>
        </p:nvCxnSpPr>
        <p:spPr>
          <a:xfrm rot="5400000">
            <a:off x="8436294" y="5692577"/>
            <a:ext cx="89572" cy="1026624"/>
          </a:xfrm>
          <a:prstGeom prst="bentConnector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8" name="Rectangle: Rounded Corners 67">
            <a:extLst>
              <a:ext uri="{FF2B5EF4-FFF2-40B4-BE49-F238E27FC236}">
                <a16:creationId xmlns:a16="http://schemas.microsoft.com/office/drawing/2014/main" id="{3E28DCE6-E316-4226-894F-935FAA7C8CD3}"/>
              </a:ext>
            </a:extLst>
          </p:cNvPr>
          <p:cNvSpPr/>
          <p:nvPr/>
        </p:nvSpPr>
        <p:spPr>
          <a:xfrm>
            <a:off x="6720510" y="5775181"/>
            <a:ext cx="625774" cy="38592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1</a:t>
            </a:r>
            <a:r>
              <a:rPr lang="en-US" sz="800" baseline="30000">
                <a:solidFill>
                  <a:srgbClr val="FFFFFF"/>
                </a:solidFill>
                <a:latin typeface="Helvetica Neue Medium"/>
                <a:ea typeface="Helvetica Neue Medium"/>
                <a:cs typeface="Helvetica Neue Medium"/>
                <a:sym typeface="Helvetica Neue Medium"/>
              </a:rPr>
              <a:t>st</a:t>
            </a:r>
            <a:r>
              <a:rPr lang="en-US" sz="800">
                <a:solidFill>
                  <a:srgbClr val="FFFFFF"/>
                </a:solidFill>
                <a:latin typeface="Helvetica Neue Medium"/>
                <a:ea typeface="Helvetica Neue Medium"/>
                <a:cs typeface="Helvetica Neue Medium"/>
                <a:sym typeface="Helvetica Neue Medium"/>
              </a:rPr>
              <a:t> Most-similar Jira </a:t>
            </a:r>
            <a:endParaRPr kumimoji="0" lang="en-US" sz="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4" name="Straight Connector 73">
            <a:extLst>
              <a:ext uri="{FF2B5EF4-FFF2-40B4-BE49-F238E27FC236}">
                <a16:creationId xmlns:a16="http://schemas.microsoft.com/office/drawing/2014/main" id="{615F5DAD-6180-4A4B-B565-99C1811DBB75}"/>
              </a:ext>
            </a:extLst>
          </p:cNvPr>
          <p:cNvCxnSpPr>
            <a:stCxn id="25" idx="4"/>
            <a:endCxn id="68" idx="0"/>
          </p:cNvCxnSpPr>
          <p:nvPr/>
        </p:nvCxnSpPr>
        <p:spPr>
          <a:xfrm flipH="1">
            <a:off x="7033397" y="5665815"/>
            <a:ext cx="2024" cy="10936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3679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endParaRPr lang="en-US"/>
          </a:p>
          <a:p>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380944" y="242922"/>
            <a:ext cx="10972800" cy="745369"/>
          </a:xfrm>
        </p:spPr>
        <p:txBody>
          <a:bodyPr/>
          <a:lstStyle/>
          <a:p>
            <a:r>
              <a:rPr lang="en-US" sz="3200" b="1" dirty="0"/>
              <a:t>RAAD Jira </a:t>
            </a:r>
            <a:r>
              <a:rPr lang="en-US" sz="3200" dirty="0">
                <a:solidFill>
                  <a:schemeClr val="accent6">
                    <a:lumMod val="60000"/>
                    <a:lumOff val="40000"/>
                  </a:schemeClr>
                </a:solidFill>
              </a:rPr>
              <a:t>Database Crawl Tokenizer</a:t>
            </a:r>
            <a:endParaRPr lang="en-US" sz="2400" dirty="0"/>
          </a:p>
        </p:txBody>
      </p:sp>
      <p:sp>
        <p:nvSpPr>
          <p:cNvPr id="14" name="Rectangle 13">
            <a:extLst>
              <a:ext uri="{FF2B5EF4-FFF2-40B4-BE49-F238E27FC236}">
                <a16:creationId xmlns:a16="http://schemas.microsoft.com/office/drawing/2014/main" id="{AAE18301-BF9D-45F8-9B6C-23371DA0F990}"/>
              </a:ext>
            </a:extLst>
          </p:cNvPr>
          <p:cNvSpPr/>
          <p:nvPr/>
        </p:nvSpPr>
        <p:spPr>
          <a:xfrm>
            <a:off x="553792" y="6382060"/>
            <a:ext cx="10157137" cy="440278"/>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sz="1600">
                <a:solidFill>
                  <a:schemeClr val="tx1"/>
                </a:solidFill>
              </a:rPr>
              <a:t>Historical Jira data provides insight to FW Developer on how the assert has been solved in the past</a:t>
            </a:r>
          </a:p>
        </p:txBody>
      </p:sp>
      <p:pic>
        <p:nvPicPr>
          <p:cNvPr id="5" name="Picture 4">
            <a:extLst>
              <a:ext uri="{FF2B5EF4-FFF2-40B4-BE49-F238E27FC236}">
                <a16:creationId xmlns:a16="http://schemas.microsoft.com/office/drawing/2014/main" id="{0F7D8475-1A29-47E2-AF34-9978BBC9F2A6}"/>
              </a:ext>
            </a:extLst>
          </p:cNvPr>
          <p:cNvPicPr>
            <a:picLocks noChangeAspect="1"/>
          </p:cNvPicPr>
          <p:nvPr/>
        </p:nvPicPr>
        <p:blipFill>
          <a:blip r:embed="rId3"/>
          <a:stretch>
            <a:fillRect/>
          </a:stretch>
        </p:blipFill>
        <p:spPr>
          <a:xfrm>
            <a:off x="1555999" y="615606"/>
            <a:ext cx="8152722" cy="5655212"/>
          </a:xfrm>
          <a:prstGeom prst="rect">
            <a:avLst/>
          </a:prstGeom>
        </p:spPr>
      </p:pic>
    </p:spTree>
    <p:extLst>
      <p:ext uri="{BB962C8B-B14F-4D97-AF65-F5344CB8AC3E}">
        <p14:creationId xmlns:p14="http://schemas.microsoft.com/office/powerpoint/2010/main" val="85436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126237"/>
            <a:ext cx="11196895" cy="952499"/>
          </a:xfrm>
        </p:spPr>
        <p:txBody>
          <a:bodyPr/>
          <a:lstStyle/>
          <a:p>
            <a:r>
              <a:rPr lang="en-CA" sz="3600"/>
              <a:t>The Expert Content Report – </a:t>
            </a:r>
            <a:r>
              <a:rPr lang="en-US" sz="3600" b="1"/>
              <a:t>Parsed N-logs</a:t>
            </a:r>
            <a:endParaRPr lang="en-US" sz="3600">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417814" y="1353652"/>
            <a:ext cx="4819594" cy="4523408"/>
          </a:xfrm>
        </p:spPr>
        <p:txBody>
          <a:bodyPr>
            <a:normAutofit/>
          </a:bodyPr>
          <a:lstStyle/>
          <a:p>
            <a:pPr marL="342900" lvl="0" indent="-342900">
              <a:spcBef>
                <a:spcPts val="600"/>
              </a:spcBef>
              <a:buFont typeface="+mj-lt"/>
              <a:buAutoNum type="arabicPeriod" startAt="4"/>
            </a:pPr>
            <a:r>
              <a:rPr lang="en-US" sz="1800" b="1"/>
              <a:t>Machine Learning Expert Analysis</a:t>
            </a:r>
            <a:br>
              <a:rPr lang="en-US" sz="1800"/>
            </a:br>
            <a:r>
              <a:rPr lang="en-US" sz="1800"/>
              <a:t>Parsed N-logs now included in report</a:t>
            </a:r>
          </a:p>
          <a:p>
            <a:pPr marL="342900" lvl="0" indent="-342900">
              <a:spcBef>
                <a:spcPts val="600"/>
              </a:spcBef>
              <a:buFont typeface="+mj-lt"/>
              <a:buAutoNum type="arabicPeriod" startAt="4"/>
            </a:pPr>
            <a:endParaRPr lang="en-US" sz="1800"/>
          </a:p>
          <a:p>
            <a:pPr>
              <a:spcBef>
                <a:spcPts val="600"/>
              </a:spcBef>
            </a:pPr>
            <a:r>
              <a:rPr lang="en-US" sz="1800"/>
              <a:t>How does this help debug?</a:t>
            </a:r>
          </a:p>
          <a:p>
            <a:pPr marL="546100" lvl="1" indent="-342900">
              <a:spcBef>
                <a:spcPts val="600"/>
              </a:spcBef>
            </a:pPr>
            <a:r>
              <a:rPr lang="en-US" sz="1400"/>
              <a:t>Provides FW developer with a compiled chronological account of NLOG events</a:t>
            </a:r>
          </a:p>
          <a:p>
            <a:pPr marL="546100" lvl="1" indent="-342900">
              <a:spcBef>
                <a:spcPts val="600"/>
              </a:spcBef>
            </a:pPr>
            <a:r>
              <a:rPr lang="en-US" sz="1400"/>
              <a:t>Filters N-log events down to error conditions only</a:t>
            </a:r>
          </a:p>
          <a:p>
            <a:pPr marL="546100" lvl="1" indent="-342900">
              <a:spcBef>
                <a:spcPts val="600"/>
              </a:spcBef>
            </a:pPr>
            <a:r>
              <a:rPr lang="en-US" sz="1400"/>
              <a:t>Allows FW developer to quickly scan for error events</a:t>
            </a:r>
          </a:p>
          <a:p>
            <a:pPr marL="546100" lvl="1" indent="-342900">
              <a:spcBef>
                <a:spcPts val="600"/>
              </a:spcBef>
            </a:pPr>
            <a:r>
              <a:rPr lang="en-US" sz="1400"/>
              <a:t>Near Future:  </a:t>
            </a:r>
          </a:p>
          <a:p>
            <a:pPr marL="800894" lvl="2" indent="-342900">
              <a:spcBef>
                <a:spcPts val="600"/>
              </a:spcBef>
            </a:pPr>
            <a:r>
              <a:rPr lang="en-US" sz="1200"/>
              <a:t>Apply natural language processing (NLP) to provide further insights into issue</a:t>
            </a:r>
          </a:p>
          <a:p>
            <a:pPr marL="800894" lvl="2" indent="-342900">
              <a:spcBef>
                <a:spcPts val="600"/>
              </a:spcBef>
            </a:pPr>
            <a:endParaRPr lang="en-US" sz="1200"/>
          </a:p>
          <a:p>
            <a:pPr>
              <a:spcBef>
                <a:spcPts val="600"/>
              </a:spcBef>
              <a:buFont typeface="Arial" panose="020B0604020202020204" pitchFamily="34" charset="0"/>
              <a:buChar char="•"/>
            </a:pPr>
            <a:r>
              <a:rPr lang="en-US" sz="1700">
                <a:solidFill>
                  <a:srgbClr val="00B050"/>
                </a:solidFill>
              </a:rPr>
              <a:t>Additional patent ideas being explored…</a:t>
            </a:r>
          </a:p>
          <a:p>
            <a:pPr lvl="1">
              <a:spcBef>
                <a:spcPts val="600"/>
              </a:spcBef>
            </a:pPr>
            <a:r>
              <a:rPr lang="en-US" sz="1300"/>
              <a:t>We will share the systems once patents and results are concrete.</a:t>
            </a:r>
            <a:br>
              <a:rPr lang="en-US" sz="1300"/>
            </a:br>
            <a:endParaRPr lang="en-US" sz="1300"/>
          </a:p>
        </p:txBody>
      </p:sp>
      <p:sp>
        <p:nvSpPr>
          <p:cNvPr id="9" name="Rectangle: Rounded Corners 8">
            <a:extLst>
              <a:ext uri="{FF2B5EF4-FFF2-40B4-BE49-F238E27FC236}">
                <a16:creationId xmlns:a16="http://schemas.microsoft.com/office/drawing/2014/main" id="{5DA32E0C-F5FF-4F98-A5B9-3B597787EA26}"/>
              </a:ext>
            </a:extLst>
          </p:cNvPr>
          <p:cNvSpPr/>
          <p:nvPr/>
        </p:nvSpPr>
        <p:spPr>
          <a:xfrm>
            <a:off x="2919050" y="6391764"/>
            <a:ext cx="5932868"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Quick access to parsed N-log error data!</a:t>
            </a:r>
          </a:p>
        </p:txBody>
      </p:sp>
      <p:grpSp>
        <p:nvGrpSpPr>
          <p:cNvPr id="11" name="Group 10">
            <a:extLst>
              <a:ext uri="{FF2B5EF4-FFF2-40B4-BE49-F238E27FC236}">
                <a16:creationId xmlns:a16="http://schemas.microsoft.com/office/drawing/2014/main" id="{0116EB42-13FE-4D3A-A9E1-3664934CF95A}"/>
              </a:ext>
            </a:extLst>
          </p:cNvPr>
          <p:cNvGrpSpPr/>
          <p:nvPr/>
        </p:nvGrpSpPr>
        <p:grpSpPr>
          <a:xfrm>
            <a:off x="5391955" y="2025888"/>
            <a:ext cx="6229974" cy="2806223"/>
            <a:chOff x="5503573" y="1102348"/>
            <a:chExt cx="5940278" cy="2280504"/>
          </a:xfrm>
        </p:grpSpPr>
        <p:pic>
          <p:nvPicPr>
            <p:cNvPr id="4" name="Picture 3">
              <a:extLst>
                <a:ext uri="{FF2B5EF4-FFF2-40B4-BE49-F238E27FC236}">
                  <a16:creationId xmlns:a16="http://schemas.microsoft.com/office/drawing/2014/main" id="{BFBBB7C5-701B-41EA-8255-8D169808DB82}"/>
                </a:ext>
              </a:extLst>
            </p:cNvPr>
            <p:cNvPicPr>
              <a:picLocks noChangeAspect="1"/>
            </p:cNvPicPr>
            <p:nvPr/>
          </p:nvPicPr>
          <p:blipFill>
            <a:blip r:embed="rId3"/>
            <a:stretch>
              <a:fillRect/>
            </a:stretch>
          </p:blipFill>
          <p:spPr>
            <a:xfrm>
              <a:off x="5503573" y="1102348"/>
              <a:ext cx="5940278" cy="1314588"/>
            </a:xfrm>
            <a:prstGeom prst="rect">
              <a:avLst/>
            </a:prstGeom>
          </p:spPr>
        </p:pic>
        <p:pic>
          <p:nvPicPr>
            <p:cNvPr id="10" name="Picture 9">
              <a:extLst>
                <a:ext uri="{FF2B5EF4-FFF2-40B4-BE49-F238E27FC236}">
                  <a16:creationId xmlns:a16="http://schemas.microsoft.com/office/drawing/2014/main" id="{495E4C1C-D45B-46E3-B5B1-8574F73AB2BA}"/>
                </a:ext>
              </a:extLst>
            </p:cNvPr>
            <p:cNvPicPr>
              <a:picLocks noChangeAspect="1"/>
            </p:cNvPicPr>
            <p:nvPr/>
          </p:nvPicPr>
          <p:blipFill>
            <a:blip r:embed="rId4"/>
            <a:stretch>
              <a:fillRect/>
            </a:stretch>
          </p:blipFill>
          <p:spPr>
            <a:xfrm>
              <a:off x="5576552" y="2508916"/>
              <a:ext cx="5457532" cy="873936"/>
            </a:xfrm>
            <a:prstGeom prst="rect">
              <a:avLst/>
            </a:prstGeom>
          </p:spPr>
        </p:pic>
      </p:grpSp>
      <p:sp>
        <p:nvSpPr>
          <p:cNvPr id="8" name="Content Placeholder 2">
            <a:extLst>
              <a:ext uri="{FF2B5EF4-FFF2-40B4-BE49-F238E27FC236}">
                <a16:creationId xmlns:a16="http://schemas.microsoft.com/office/drawing/2014/main" id="{3424A4DF-5089-4B3F-B8CC-F03C4F1867FF}"/>
              </a:ext>
            </a:extLst>
          </p:cNvPr>
          <p:cNvSpPr txBox="1">
            <a:spLocks/>
          </p:cNvSpPr>
          <p:nvPr/>
        </p:nvSpPr>
        <p:spPr>
          <a:xfrm rot="20354620">
            <a:off x="7834543" y="2039237"/>
            <a:ext cx="1826654" cy="198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85000"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03200" lvl="1" indent="0" hangingPunct="1">
              <a:spcBef>
                <a:spcPts val="0"/>
              </a:spcBef>
              <a:buNone/>
            </a:pPr>
            <a:r>
              <a:rPr lang="en-US" sz="1400" b="1" dirty="0">
                <a:solidFill>
                  <a:schemeClr val="bg1">
                    <a:lumMod val="65000"/>
                  </a:schemeClr>
                </a:solidFill>
              </a:rPr>
              <a:t>(RAAD Report Snippet)</a:t>
            </a:r>
          </a:p>
        </p:txBody>
      </p:sp>
    </p:spTree>
    <p:extLst>
      <p:ext uri="{BB962C8B-B14F-4D97-AF65-F5344CB8AC3E}">
        <p14:creationId xmlns:p14="http://schemas.microsoft.com/office/powerpoint/2010/main" val="18612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126237"/>
            <a:ext cx="11196895" cy="952499"/>
          </a:xfrm>
        </p:spPr>
        <p:txBody>
          <a:bodyPr/>
          <a:lstStyle/>
          <a:p>
            <a:r>
              <a:rPr lang="en-CA" sz="3600"/>
              <a:t>The Expert Content Report – </a:t>
            </a:r>
            <a:r>
              <a:rPr lang="en-US" sz="3600" b="1"/>
              <a:t>ML Expert Analysis</a:t>
            </a:r>
            <a:endParaRPr lang="en-US" sz="3600">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485104" y="1375116"/>
            <a:ext cx="5109746" cy="4231487"/>
          </a:xfrm>
        </p:spPr>
        <p:txBody>
          <a:bodyPr>
            <a:normAutofit/>
          </a:bodyPr>
          <a:lstStyle/>
          <a:p>
            <a:pPr marL="342900" indent="-342900">
              <a:buFont typeface="+mj-lt"/>
              <a:buAutoNum type="arabicPeriod" startAt="5"/>
            </a:pPr>
            <a:r>
              <a:rPr lang="en-US" sz="1600" b="1"/>
              <a:t>Developer Assisted Graphing</a:t>
            </a:r>
            <a:br>
              <a:rPr lang="en-US" sz="1600"/>
            </a:br>
            <a:r>
              <a:rPr lang="en-US" sz="1600"/>
              <a:t>Artificial Intelligence characteristics based on input meta data used in predictive classification, value, state forecasting etc. </a:t>
            </a:r>
          </a:p>
          <a:p>
            <a:pPr marL="342900" indent="-342900">
              <a:buFont typeface="+mj-lt"/>
              <a:buAutoNum type="arabicPeriod" startAt="5"/>
            </a:pPr>
            <a:endParaRPr lang="en-US" sz="1600"/>
          </a:p>
          <a:p>
            <a:r>
              <a:rPr lang="en-US" sz="1600"/>
              <a:t>How does this help debug?</a:t>
            </a:r>
          </a:p>
          <a:p>
            <a:pPr marL="546100" lvl="1" indent="-342900"/>
            <a:r>
              <a:rPr lang="en-US" sz="1200"/>
              <a:t>Fast track human analysis</a:t>
            </a:r>
          </a:p>
          <a:p>
            <a:pPr marL="546100" lvl="1" indent="-342900"/>
            <a:r>
              <a:rPr lang="en-US" sz="1200"/>
              <a:t>Compare signatures with known signatures</a:t>
            </a:r>
          </a:p>
          <a:p>
            <a:pPr marL="546100" lvl="1" indent="-342900"/>
            <a:r>
              <a:rPr lang="en-US" sz="1200"/>
              <a:t>Calculate similarity profile metrics through matrix profile.</a:t>
            </a:r>
          </a:p>
          <a:p>
            <a:pPr marL="546100" lvl="1" indent="-342900"/>
            <a:r>
              <a:rPr lang="en-US" sz="1200"/>
              <a:t>Identify how modules can impact each other by using sequenced based object comparison.</a:t>
            </a:r>
          </a:p>
          <a:p>
            <a:pPr marL="546100" lvl="1" indent="-342900"/>
            <a:r>
              <a:rPr lang="en-US" sz="1200"/>
              <a:t>Provide a fast path for summarizing controlled experiments</a:t>
            </a:r>
          </a:p>
          <a:p>
            <a:pPr marL="546100" lvl="1" indent="-342900"/>
            <a:r>
              <a:rPr lang="en-US" sz="1200"/>
              <a:t>Parallel discovery of events on disjoint product SKUs</a:t>
            </a:r>
          </a:p>
        </p:txBody>
      </p:sp>
      <p:pic>
        <p:nvPicPr>
          <p:cNvPr id="9" name="Picture 8">
            <a:extLst>
              <a:ext uri="{FF2B5EF4-FFF2-40B4-BE49-F238E27FC236}">
                <a16:creationId xmlns:a16="http://schemas.microsoft.com/office/drawing/2014/main" id="{9FA9F26F-065B-438A-9CE2-62F851610636}"/>
              </a:ext>
            </a:extLst>
          </p:cNvPr>
          <p:cNvPicPr>
            <a:picLocks noChangeAspect="1"/>
          </p:cNvPicPr>
          <p:nvPr/>
        </p:nvPicPr>
        <p:blipFill>
          <a:blip r:embed="rId3"/>
          <a:stretch>
            <a:fillRect/>
          </a:stretch>
        </p:blipFill>
        <p:spPr>
          <a:xfrm>
            <a:off x="5679583" y="1019141"/>
            <a:ext cx="5782614" cy="711950"/>
          </a:xfrm>
          <a:prstGeom prst="rect">
            <a:avLst/>
          </a:prstGeom>
        </p:spPr>
      </p:pic>
      <p:sp>
        <p:nvSpPr>
          <p:cNvPr id="10" name="Rectangle: Rounded Corners 9">
            <a:extLst>
              <a:ext uri="{FF2B5EF4-FFF2-40B4-BE49-F238E27FC236}">
                <a16:creationId xmlns:a16="http://schemas.microsoft.com/office/drawing/2014/main" id="{FA4D16B8-5E0B-46AC-8A5F-C2EC7A3A2CB5}"/>
              </a:ext>
            </a:extLst>
          </p:cNvPr>
          <p:cNvSpPr/>
          <p:nvPr/>
        </p:nvSpPr>
        <p:spPr>
          <a:xfrm>
            <a:off x="2635714" y="6361713"/>
            <a:ext cx="7555768"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Quick predictive classification and state forecasting</a:t>
            </a:r>
          </a:p>
        </p:txBody>
      </p:sp>
      <p:sp>
        <p:nvSpPr>
          <p:cNvPr id="7" name="Content Placeholder 2">
            <a:extLst>
              <a:ext uri="{FF2B5EF4-FFF2-40B4-BE49-F238E27FC236}">
                <a16:creationId xmlns:a16="http://schemas.microsoft.com/office/drawing/2014/main" id="{894BBD6B-70E0-4DD6-8194-724F2287E647}"/>
              </a:ext>
            </a:extLst>
          </p:cNvPr>
          <p:cNvSpPr txBox="1">
            <a:spLocks/>
          </p:cNvSpPr>
          <p:nvPr/>
        </p:nvSpPr>
        <p:spPr>
          <a:xfrm rot="20354620">
            <a:off x="7587187" y="1734530"/>
            <a:ext cx="1826654" cy="198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85000"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03200" lvl="1" indent="0" hangingPunct="1">
              <a:spcBef>
                <a:spcPts val="0"/>
              </a:spcBef>
              <a:buNone/>
            </a:pPr>
            <a:r>
              <a:rPr lang="en-US" sz="1400" b="1" dirty="0">
                <a:solidFill>
                  <a:schemeClr val="bg1">
                    <a:lumMod val="65000"/>
                  </a:schemeClr>
                </a:solidFill>
              </a:rPr>
              <a:t>(RAAD Report Snippet)</a:t>
            </a:r>
          </a:p>
        </p:txBody>
      </p:sp>
      <p:pic>
        <p:nvPicPr>
          <p:cNvPr id="3" name="Picture 2">
            <a:extLst>
              <a:ext uri="{FF2B5EF4-FFF2-40B4-BE49-F238E27FC236}">
                <a16:creationId xmlns:a16="http://schemas.microsoft.com/office/drawing/2014/main" id="{BEBA12F6-E514-461B-86D2-3EC868AFA6DC}"/>
              </a:ext>
            </a:extLst>
          </p:cNvPr>
          <p:cNvPicPr>
            <a:picLocks noChangeAspect="1"/>
          </p:cNvPicPr>
          <p:nvPr/>
        </p:nvPicPr>
        <p:blipFill>
          <a:blip r:embed="rId4"/>
          <a:stretch>
            <a:fillRect/>
          </a:stretch>
        </p:blipFill>
        <p:spPr>
          <a:xfrm>
            <a:off x="5385066" y="2201935"/>
            <a:ext cx="6077131" cy="3782223"/>
          </a:xfrm>
          <a:prstGeom prst="rect">
            <a:avLst/>
          </a:prstGeom>
        </p:spPr>
      </p:pic>
    </p:spTree>
    <p:extLst>
      <p:ext uri="{BB962C8B-B14F-4D97-AF65-F5344CB8AC3E}">
        <p14:creationId xmlns:p14="http://schemas.microsoft.com/office/powerpoint/2010/main" val="314084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70428"/>
            <a:ext cx="11196895" cy="952499"/>
          </a:xfrm>
        </p:spPr>
        <p:txBody>
          <a:bodyPr/>
          <a:lstStyle/>
          <a:p>
            <a:r>
              <a:rPr lang="en-CA" sz="3600"/>
              <a:t>Machine Programming, Enhancing Experts</a:t>
            </a:r>
            <a:endParaRPr lang="en-US" sz="3600">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502302" y="817685"/>
            <a:ext cx="5525517" cy="5499513"/>
          </a:xfrm>
        </p:spPr>
        <p:txBody>
          <a:bodyPr>
            <a:normAutofit/>
          </a:bodyPr>
          <a:lstStyle/>
          <a:p>
            <a:pPr marL="0" indent="0">
              <a:buNone/>
            </a:pPr>
            <a:r>
              <a:rPr lang="en-US" sz="1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Intel Labs </a:t>
            </a:r>
            <a:r>
              <a:rPr lang="en-US" sz="1800">
                <a:ln w="0"/>
                <a:solidFill>
                  <a:schemeClr val="tx1"/>
                </a:solidFill>
                <a:effectLst>
                  <a:outerShdw blurRad="38100" dist="19050" dir="2700000" algn="tl" rotWithShape="0">
                    <a:schemeClr val="dk1">
                      <a:alpha val="40000"/>
                    </a:schemeClr>
                  </a:outerShdw>
                </a:effectLst>
              </a:rPr>
              <a:t>(IL)</a:t>
            </a:r>
            <a:r>
              <a:rPr lang="en-US" sz="1800" b="1"/>
              <a:t>- Machine Programming Research (MPR)</a:t>
            </a:r>
          </a:p>
          <a:p>
            <a:r>
              <a:rPr lang="en-US" sz="1800" b="1"/>
              <a:t>Machine programming is about</a:t>
            </a:r>
          </a:p>
          <a:p>
            <a:pPr lvl="1"/>
            <a:r>
              <a:rPr lang="en-US" sz="1400" u="sng"/>
              <a:t>Automating the development and maintenance of software. </a:t>
            </a:r>
          </a:p>
          <a:p>
            <a:pPr lvl="1"/>
            <a:r>
              <a:rPr lang="en-US" sz="1400"/>
              <a:t>Fusion of machine learning, programming languages, compilers, software and hardware systems, and formal methods.</a:t>
            </a:r>
          </a:p>
          <a:p>
            <a:pPr lvl="1"/>
            <a:r>
              <a:rPr lang="en-US" sz="1400"/>
              <a:t>(</a:t>
            </a:r>
            <a:r>
              <a:rPr lang="en-US" sz="1400" err="1"/>
              <a:t>i</a:t>
            </a:r>
            <a:r>
              <a:rPr lang="en-US" sz="1400"/>
              <a:t>) </a:t>
            </a:r>
            <a:r>
              <a:rPr lang="en-US" sz="1400" b="1">
                <a:solidFill>
                  <a:schemeClr val="tx2"/>
                </a:solidFill>
              </a:rPr>
              <a:t>Intention</a:t>
            </a:r>
            <a:r>
              <a:rPr lang="en-US" sz="1400"/>
              <a:t>, (ii) </a:t>
            </a:r>
            <a:r>
              <a:rPr lang="en-US" sz="1400" b="1">
                <a:solidFill>
                  <a:srgbClr val="00B050"/>
                </a:solidFill>
              </a:rPr>
              <a:t>Invention</a:t>
            </a:r>
            <a:r>
              <a:rPr lang="en-US" sz="1400"/>
              <a:t>, and (iii) </a:t>
            </a:r>
            <a:r>
              <a:rPr lang="en-US" sz="1400" b="1">
                <a:solidFill>
                  <a:schemeClr val="accent4">
                    <a:lumMod val="75000"/>
                  </a:schemeClr>
                </a:solidFill>
              </a:rPr>
              <a:t>Adaptation</a:t>
            </a:r>
            <a:r>
              <a:rPr lang="en-US" sz="1400"/>
              <a:t>. </a:t>
            </a:r>
          </a:p>
          <a:p>
            <a:pPr lvl="1"/>
            <a:r>
              <a:rPr lang="en-US" sz="1400" b="1">
                <a:solidFill>
                  <a:schemeClr val="tx2"/>
                </a:solidFill>
              </a:rPr>
              <a:t>Intention</a:t>
            </a:r>
            <a:r>
              <a:rPr lang="en-US" sz="1400">
                <a:solidFill>
                  <a:schemeClr val="tx2"/>
                </a:solidFill>
              </a:rPr>
              <a:t>: Discover the intent of a programmer; lift meaning from software</a:t>
            </a:r>
          </a:p>
          <a:p>
            <a:pPr lvl="1"/>
            <a:r>
              <a:rPr lang="en-US" sz="1400" b="1">
                <a:solidFill>
                  <a:srgbClr val="00B050"/>
                </a:solidFill>
              </a:rPr>
              <a:t>Invention</a:t>
            </a:r>
            <a:r>
              <a:rPr lang="en-US" sz="1400">
                <a:solidFill>
                  <a:srgbClr val="00B050"/>
                </a:solidFill>
              </a:rPr>
              <a:t>: Create new algorithms and data structures</a:t>
            </a:r>
          </a:p>
          <a:p>
            <a:pPr lvl="1"/>
            <a:r>
              <a:rPr lang="en-US" sz="1400" b="1">
                <a:solidFill>
                  <a:schemeClr val="accent4">
                    <a:lumMod val="75000"/>
                  </a:schemeClr>
                </a:solidFill>
              </a:rPr>
              <a:t>Adaptation</a:t>
            </a:r>
            <a:r>
              <a:rPr lang="en-US" sz="1400">
                <a:solidFill>
                  <a:schemeClr val="accent4">
                    <a:lumMod val="75000"/>
                  </a:schemeClr>
                </a:solidFill>
              </a:rPr>
              <a:t>: Evolve in a changing hardware/software world</a:t>
            </a:r>
          </a:p>
          <a:p>
            <a:r>
              <a:rPr lang="en-US" sz="1600" b="1"/>
              <a:t>Applied research</a:t>
            </a:r>
          </a:p>
          <a:p>
            <a:r>
              <a:rPr lang="en-US" sz="1600" b="1"/>
              <a:t>Intel Patents Pending</a:t>
            </a:r>
          </a:p>
        </p:txBody>
      </p:sp>
      <p:sp>
        <p:nvSpPr>
          <p:cNvPr id="10" name="Rectangle: Rounded Corners 9">
            <a:extLst>
              <a:ext uri="{FF2B5EF4-FFF2-40B4-BE49-F238E27FC236}">
                <a16:creationId xmlns:a16="http://schemas.microsoft.com/office/drawing/2014/main" id="{FA4D16B8-5E0B-46AC-8A5F-C2EC7A3A2CB5}"/>
              </a:ext>
            </a:extLst>
          </p:cNvPr>
          <p:cNvSpPr/>
          <p:nvPr/>
        </p:nvSpPr>
        <p:spPr>
          <a:xfrm>
            <a:off x="580946" y="6361713"/>
            <a:ext cx="8833511"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solidFill>
                  <a:schemeClr val="tx1"/>
                </a:solidFill>
              </a:rPr>
              <a:t>Great collaboration with world renowned IL Machine Programming Research team! </a:t>
            </a:r>
          </a:p>
        </p:txBody>
      </p:sp>
      <p:pic>
        <p:nvPicPr>
          <p:cNvPr id="3" name="Picture 2">
            <a:extLst>
              <a:ext uri="{FF2B5EF4-FFF2-40B4-BE49-F238E27FC236}">
                <a16:creationId xmlns:a16="http://schemas.microsoft.com/office/drawing/2014/main" id="{CC02DD9A-08C7-41EF-8149-044207C64856}"/>
              </a:ext>
            </a:extLst>
          </p:cNvPr>
          <p:cNvPicPr>
            <a:picLocks noChangeAspect="1"/>
          </p:cNvPicPr>
          <p:nvPr/>
        </p:nvPicPr>
        <p:blipFill>
          <a:blip r:embed="rId3"/>
          <a:stretch>
            <a:fillRect/>
          </a:stretch>
        </p:blipFill>
        <p:spPr>
          <a:xfrm>
            <a:off x="7350369" y="582388"/>
            <a:ext cx="2824931" cy="1672656"/>
          </a:xfrm>
          <a:prstGeom prst="rect">
            <a:avLst/>
          </a:prstGeom>
        </p:spPr>
      </p:pic>
      <p:pic>
        <p:nvPicPr>
          <p:cNvPr id="8" name="Picture 7" descr="Table&#10;&#10;Description automatically generated">
            <a:extLst>
              <a:ext uri="{FF2B5EF4-FFF2-40B4-BE49-F238E27FC236}">
                <a16:creationId xmlns:a16="http://schemas.microsoft.com/office/drawing/2014/main" id="{4F9C4C71-2D16-4382-9020-5AEBC988D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401" y="4716352"/>
            <a:ext cx="3942693" cy="1445654"/>
          </a:xfrm>
          <a:prstGeom prst="rect">
            <a:avLst/>
          </a:prstGeom>
        </p:spPr>
      </p:pic>
      <p:pic>
        <p:nvPicPr>
          <p:cNvPr id="7" name="Picture 6">
            <a:extLst>
              <a:ext uri="{FF2B5EF4-FFF2-40B4-BE49-F238E27FC236}">
                <a16:creationId xmlns:a16="http://schemas.microsoft.com/office/drawing/2014/main" id="{11474052-79FC-42F5-81A7-A8036F0CE880}"/>
              </a:ext>
            </a:extLst>
          </p:cNvPr>
          <p:cNvPicPr>
            <a:picLocks noChangeAspect="1"/>
          </p:cNvPicPr>
          <p:nvPr/>
        </p:nvPicPr>
        <p:blipFill>
          <a:blip r:embed="rId5"/>
          <a:stretch>
            <a:fillRect/>
          </a:stretch>
        </p:blipFill>
        <p:spPr>
          <a:xfrm>
            <a:off x="6297171" y="2236143"/>
            <a:ext cx="4900556" cy="2217841"/>
          </a:xfrm>
          <a:prstGeom prst="rect">
            <a:avLst/>
          </a:prstGeom>
        </p:spPr>
      </p:pic>
      <p:pic>
        <p:nvPicPr>
          <p:cNvPr id="9" name="Picture 8">
            <a:extLst>
              <a:ext uri="{FF2B5EF4-FFF2-40B4-BE49-F238E27FC236}">
                <a16:creationId xmlns:a16="http://schemas.microsoft.com/office/drawing/2014/main" id="{92B77DF1-5970-4FBE-B4D0-003A2C4C8643}"/>
              </a:ext>
            </a:extLst>
          </p:cNvPr>
          <p:cNvPicPr>
            <a:picLocks noChangeAspect="1"/>
          </p:cNvPicPr>
          <p:nvPr/>
        </p:nvPicPr>
        <p:blipFill rotWithShape="1">
          <a:blip r:embed="rId6"/>
          <a:srcRect t="5209" b="11433"/>
          <a:stretch/>
        </p:blipFill>
        <p:spPr>
          <a:xfrm>
            <a:off x="6519938" y="4560049"/>
            <a:ext cx="4455023" cy="1714500"/>
          </a:xfrm>
          <a:prstGeom prst="rect">
            <a:avLst/>
          </a:prstGeom>
        </p:spPr>
      </p:pic>
    </p:spTree>
    <p:extLst>
      <p:ext uri="{BB962C8B-B14F-4D97-AF65-F5344CB8AC3E}">
        <p14:creationId xmlns:p14="http://schemas.microsoft.com/office/powerpoint/2010/main" val="265039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70428"/>
            <a:ext cx="11196895" cy="952499"/>
          </a:xfrm>
        </p:spPr>
        <p:txBody>
          <a:bodyPr/>
          <a:lstStyle/>
          <a:p>
            <a:r>
              <a:rPr lang="en-CA" sz="3600"/>
              <a:t>The Expert Content Report – IL </a:t>
            </a:r>
            <a:r>
              <a:rPr lang="en-US" sz="3600" b="1"/>
              <a:t>Control Flag</a:t>
            </a:r>
            <a:endParaRPr lang="en-US" sz="3600">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296362" y="791414"/>
            <a:ext cx="5185894" cy="3710143"/>
          </a:xfrm>
        </p:spPr>
        <p:txBody>
          <a:bodyPr>
            <a:normAutofit/>
          </a:bodyPr>
          <a:lstStyle/>
          <a:p>
            <a:pPr marL="0" indent="0">
              <a:lnSpc>
                <a:spcPct val="110000"/>
              </a:lnSpc>
              <a:spcBef>
                <a:spcPts val="0"/>
              </a:spcBef>
              <a:spcAft>
                <a:spcPts val="600"/>
              </a:spcAft>
              <a:buNone/>
            </a:pPr>
            <a:r>
              <a:rPr lang="en-US" sz="1600" b="1"/>
              <a:t>Summary</a:t>
            </a:r>
          </a:p>
          <a:p>
            <a:pPr lvl="1">
              <a:lnSpc>
                <a:spcPct val="110000"/>
              </a:lnSpc>
              <a:spcBef>
                <a:spcPts val="0"/>
              </a:spcBef>
              <a:spcAft>
                <a:spcPts val="600"/>
              </a:spcAft>
            </a:pPr>
            <a:r>
              <a:rPr lang="en-US" sz="1200"/>
              <a:t>Automatically detect possible idiosyncratic and typographical errors in the control structures </a:t>
            </a:r>
          </a:p>
          <a:p>
            <a:pPr lvl="1">
              <a:lnSpc>
                <a:spcPct val="110000"/>
              </a:lnSpc>
              <a:spcBef>
                <a:spcPts val="0"/>
              </a:spcBef>
              <a:spcAft>
                <a:spcPts val="600"/>
              </a:spcAft>
            </a:pPr>
            <a:r>
              <a:rPr lang="en-US" sz="1200"/>
              <a:t>Runs against code repos (including NPSG FW trunk)</a:t>
            </a:r>
          </a:p>
        </p:txBody>
      </p:sp>
      <p:sp>
        <p:nvSpPr>
          <p:cNvPr id="10" name="Rectangle: Rounded Corners 9">
            <a:extLst>
              <a:ext uri="{FF2B5EF4-FFF2-40B4-BE49-F238E27FC236}">
                <a16:creationId xmlns:a16="http://schemas.microsoft.com/office/drawing/2014/main" id="{FA4D16B8-5E0B-46AC-8A5F-C2EC7A3A2CB5}"/>
              </a:ext>
            </a:extLst>
          </p:cNvPr>
          <p:cNvSpPr/>
          <p:nvPr/>
        </p:nvSpPr>
        <p:spPr>
          <a:xfrm>
            <a:off x="382073" y="6396057"/>
            <a:ext cx="10273047"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solidFill>
                  <a:schemeClr val="tx1"/>
                </a:solidFill>
              </a:rPr>
              <a:t>Based on known good code, provide list of possible improvements for issue found in telemetry</a:t>
            </a:r>
          </a:p>
        </p:txBody>
      </p:sp>
      <p:pic>
        <p:nvPicPr>
          <p:cNvPr id="3" name="Picture 2">
            <a:extLst>
              <a:ext uri="{FF2B5EF4-FFF2-40B4-BE49-F238E27FC236}">
                <a16:creationId xmlns:a16="http://schemas.microsoft.com/office/drawing/2014/main" id="{80C3CB39-5098-490A-ACE3-8A5A8F5EC584}"/>
              </a:ext>
            </a:extLst>
          </p:cNvPr>
          <p:cNvPicPr>
            <a:picLocks noChangeAspect="1"/>
          </p:cNvPicPr>
          <p:nvPr/>
        </p:nvPicPr>
        <p:blipFill>
          <a:blip r:embed="rId3"/>
          <a:stretch>
            <a:fillRect/>
          </a:stretch>
        </p:blipFill>
        <p:spPr>
          <a:xfrm>
            <a:off x="688181" y="1903179"/>
            <a:ext cx="4519213" cy="4418061"/>
          </a:xfrm>
          <a:prstGeom prst="rect">
            <a:avLst/>
          </a:prstGeom>
        </p:spPr>
      </p:pic>
      <p:pic>
        <p:nvPicPr>
          <p:cNvPr id="4" name="Picture 3">
            <a:extLst>
              <a:ext uri="{FF2B5EF4-FFF2-40B4-BE49-F238E27FC236}">
                <a16:creationId xmlns:a16="http://schemas.microsoft.com/office/drawing/2014/main" id="{B21EE6AD-E1C8-41DD-91EB-1894B349B66E}"/>
              </a:ext>
            </a:extLst>
          </p:cNvPr>
          <p:cNvPicPr>
            <a:picLocks noChangeAspect="1"/>
          </p:cNvPicPr>
          <p:nvPr/>
        </p:nvPicPr>
        <p:blipFill rotWithShape="1">
          <a:blip r:embed="rId4"/>
          <a:srcRect l="27980" t="14914" r="20528" b="38207"/>
          <a:stretch/>
        </p:blipFill>
        <p:spPr>
          <a:xfrm>
            <a:off x="5926373" y="3539712"/>
            <a:ext cx="5577446" cy="2856345"/>
          </a:xfrm>
          <a:prstGeom prst="rect">
            <a:avLst/>
          </a:prstGeom>
        </p:spPr>
      </p:pic>
      <p:sp>
        <p:nvSpPr>
          <p:cNvPr id="8" name="Content Placeholder 2">
            <a:extLst>
              <a:ext uri="{FF2B5EF4-FFF2-40B4-BE49-F238E27FC236}">
                <a16:creationId xmlns:a16="http://schemas.microsoft.com/office/drawing/2014/main" id="{E91E9B51-7A44-4BE8-8647-CD0AFA0A3E47}"/>
              </a:ext>
            </a:extLst>
          </p:cNvPr>
          <p:cNvSpPr txBox="1">
            <a:spLocks/>
          </p:cNvSpPr>
          <p:nvPr/>
        </p:nvSpPr>
        <p:spPr>
          <a:xfrm>
            <a:off x="5874075" y="806336"/>
            <a:ext cx="5787268" cy="3454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lnSpc>
                <a:spcPct val="110000"/>
              </a:lnSpc>
              <a:spcBef>
                <a:spcPts val="0"/>
              </a:spcBef>
              <a:spcAft>
                <a:spcPts val="600"/>
              </a:spcAft>
              <a:buFont typeface="Wingdings" pitchFamily="2" charset="2"/>
              <a:buNone/>
            </a:pPr>
            <a:r>
              <a:rPr lang="en-US" sz="1600" b="1" dirty="0"/>
              <a:t>How does this help debug?</a:t>
            </a:r>
          </a:p>
          <a:p>
            <a:pPr hangingPunct="1">
              <a:lnSpc>
                <a:spcPct val="110000"/>
              </a:lnSpc>
              <a:spcBef>
                <a:spcPts val="0"/>
              </a:spcBef>
              <a:spcAft>
                <a:spcPts val="600"/>
              </a:spcAft>
            </a:pPr>
            <a:r>
              <a:rPr lang="en-US" sz="1200" dirty="0"/>
              <a:t>RAAD integration in order to provide suggestions to FW developer as to what issues might be versus learned good code - Based on issues found via telemetry</a:t>
            </a:r>
          </a:p>
          <a:p>
            <a:pPr hangingPunct="1">
              <a:lnSpc>
                <a:spcPct val="110000"/>
              </a:lnSpc>
              <a:spcBef>
                <a:spcPts val="0"/>
              </a:spcBef>
              <a:spcAft>
                <a:spcPts val="600"/>
              </a:spcAft>
            </a:pPr>
            <a:r>
              <a:rPr lang="en-US" sz="1400" b="1" dirty="0"/>
              <a:t>Double check code - </a:t>
            </a:r>
            <a:r>
              <a:rPr lang="en-US" sz="1400" dirty="0"/>
              <a:t>identifying and correcting software defects. </a:t>
            </a:r>
          </a:p>
          <a:p>
            <a:pPr lvl="1" hangingPunct="1">
              <a:lnSpc>
                <a:spcPct val="110000"/>
              </a:lnSpc>
              <a:spcBef>
                <a:spcPts val="0"/>
              </a:spcBef>
              <a:spcAft>
                <a:spcPts val="600"/>
              </a:spcAft>
            </a:pPr>
            <a:r>
              <a:rPr lang="en-US" sz="1100" dirty="0"/>
              <a:t>Identify anomalies</a:t>
            </a:r>
          </a:p>
          <a:p>
            <a:pPr lvl="1" hangingPunct="1">
              <a:lnSpc>
                <a:spcPct val="110000"/>
              </a:lnSpc>
              <a:spcBef>
                <a:spcPts val="0"/>
              </a:spcBef>
              <a:spcAft>
                <a:spcPts val="600"/>
              </a:spcAft>
            </a:pPr>
            <a:r>
              <a:rPr lang="en-US" sz="1100" dirty="0"/>
              <a:t>Provides code suggestions</a:t>
            </a:r>
          </a:p>
          <a:p>
            <a:pPr lvl="1" hangingPunct="1">
              <a:lnSpc>
                <a:spcPct val="110000"/>
              </a:lnSpc>
              <a:spcBef>
                <a:spcPts val="0"/>
              </a:spcBef>
              <a:spcAft>
                <a:spcPts val="600"/>
              </a:spcAft>
            </a:pPr>
            <a:r>
              <a:rPr lang="en-US" sz="1100" dirty="0"/>
              <a:t>Compared to code repo providing list of areas where code can be improved</a:t>
            </a:r>
          </a:p>
          <a:p>
            <a:pPr hangingPunct="1">
              <a:lnSpc>
                <a:spcPct val="110000"/>
              </a:lnSpc>
              <a:spcBef>
                <a:spcPts val="0"/>
              </a:spcBef>
              <a:spcAft>
                <a:spcPts val="600"/>
              </a:spcAft>
            </a:pPr>
            <a:r>
              <a:rPr lang="en-US" sz="1400" b="1" dirty="0"/>
              <a:t>Future</a:t>
            </a:r>
          </a:p>
          <a:p>
            <a:pPr lvl="1" hangingPunct="1">
              <a:lnSpc>
                <a:spcPct val="110000"/>
              </a:lnSpc>
              <a:spcBef>
                <a:spcPts val="0"/>
              </a:spcBef>
              <a:spcAft>
                <a:spcPts val="600"/>
              </a:spcAft>
            </a:pPr>
            <a:r>
              <a:rPr lang="en-US" sz="1200" dirty="0"/>
              <a:t>In RAAD </a:t>
            </a:r>
            <a:r>
              <a:rPr lang="en-US" sz="1200" dirty="0" err="1"/>
              <a:t>Tabb’ed</a:t>
            </a:r>
            <a:r>
              <a:rPr lang="en-US" sz="1200" dirty="0"/>
              <a:t> GUI</a:t>
            </a:r>
          </a:p>
          <a:p>
            <a:pPr lvl="1" hangingPunct="1">
              <a:lnSpc>
                <a:spcPct val="110000"/>
              </a:lnSpc>
              <a:spcBef>
                <a:spcPts val="0"/>
              </a:spcBef>
              <a:spcAft>
                <a:spcPts val="600"/>
              </a:spcAft>
            </a:pPr>
            <a:r>
              <a:rPr lang="en-US" sz="1200" dirty="0"/>
              <a:t>Propose adding to code check-in process</a:t>
            </a:r>
          </a:p>
          <a:p>
            <a:pPr hangingPunct="1">
              <a:lnSpc>
                <a:spcPct val="110000"/>
              </a:lnSpc>
              <a:spcBef>
                <a:spcPts val="0"/>
              </a:spcBef>
              <a:spcAft>
                <a:spcPts val="600"/>
              </a:spcAft>
            </a:pPr>
            <a:endParaRPr lang="en-US" sz="1200" dirty="0"/>
          </a:p>
        </p:txBody>
      </p:sp>
    </p:spTree>
    <p:extLst>
      <p:ext uri="{BB962C8B-B14F-4D97-AF65-F5344CB8AC3E}">
        <p14:creationId xmlns:p14="http://schemas.microsoft.com/office/powerpoint/2010/main" val="222744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197E-9356-4CB3-898F-61E61A9299C5}"/>
              </a:ext>
            </a:extLst>
          </p:cNvPr>
          <p:cNvSpPr>
            <a:spLocks noGrp="1"/>
          </p:cNvSpPr>
          <p:nvPr>
            <p:ph type="title"/>
          </p:nvPr>
        </p:nvSpPr>
        <p:spPr/>
        <p:txBody>
          <a:bodyPr/>
          <a:lstStyle/>
          <a:p>
            <a:r>
              <a:rPr lang="en-US"/>
              <a:t>Intel Labs Empirical Data</a:t>
            </a:r>
          </a:p>
        </p:txBody>
      </p:sp>
      <p:sp>
        <p:nvSpPr>
          <p:cNvPr id="3" name="Content Placeholder 2">
            <a:extLst>
              <a:ext uri="{FF2B5EF4-FFF2-40B4-BE49-F238E27FC236}">
                <a16:creationId xmlns:a16="http://schemas.microsoft.com/office/drawing/2014/main" id="{116D3373-B449-46CA-8748-71B4560E57DD}"/>
              </a:ext>
            </a:extLst>
          </p:cNvPr>
          <p:cNvSpPr>
            <a:spLocks noGrp="1"/>
          </p:cNvSpPr>
          <p:nvPr>
            <p:ph sz="quarter" idx="27"/>
          </p:nvPr>
        </p:nvSpPr>
        <p:spPr>
          <a:xfrm>
            <a:off x="197978" y="2857500"/>
            <a:ext cx="3380492" cy="3630204"/>
          </a:xfrm>
        </p:spPr>
        <p:txBody>
          <a:bodyPr>
            <a:noAutofit/>
          </a:bodyPr>
          <a:lstStyle/>
          <a:p>
            <a:pPr>
              <a:spcBef>
                <a:spcPts val="600"/>
              </a:spcBef>
              <a:buFont typeface="+mj-lt"/>
              <a:buAutoNum type="arabicPeriod"/>
            </a:pPr>
            <a:r>
              <a:rPr lang="en-US" sz="1000" dirty="0"/>
              <a:t>/</a:t>
            </a:r>
            <a:r>
              <a:rPr lang="en-US" sz="1000" dirty="0" err="1"/>
              <a:t>src</a:t>
            </a:r>
            <a:r>
              <a:rPr lang="en-US" sz="1000" dirty="0"/>
              <a:t>/core/</a:t>
            </a:r>
            <a:r>
              <a:rPr lang="en-US" sz="1000" dirty="0" err="1"/>
              <a:t>misc</a:t>
            </a:r>
            <a:r>
              <a:rPr lang="en-US" sz="1000" dirty="0"/>
              <a:t>/</a:t>
            </a:r>
            <a:r>
              <a:rPr lang="en-US" sz="1000" dirty="0" err="1"/>
              <a:t>servicelib</a:t>
            </a:r>
            <a:r>
              <a:rPr lang="en-US" sz="1000" dirty="0"/>
              <a:t>/servicelib.c:2319:10: ((uint32_t)&amp;</a:t>
            </a:r>
            <a:r>
              <a:rPr lang="en-US" sz="1000" dirty="0" err="1"/>
              <a:t>SysState</a:t>
            </a:r>
            <a:r>
              <a:rPr lang="en-US" sz="1000" dirty="0"/>
              <a:t>[</a:t>
            </a:r>
            <a:r>
              <a:rPr lang="en-US" sz="1000" dirty="0" err="1"/>
              <a:t>SysStateIdx</a:t>
            </a:r>
            <a:r>
              <a:rPr lang="en-US" sz="1000" dirty="0"/>
              <a:t>].</a:t>
            </a:r>
            <a:r>
              <a:rPr lang="en-US" sz="1000" dirty="0" err="1"/>
              <a:t>activeDice</a:t>
            </a:r>
            <a:r>
              <a:rPr lang="en-US" sz="1000" dirty="0"/>
              <a:t>[</a:t>
            </a:r>
            <a:r>
              <a:rPr lang="en-US" sz="1000" dirty="0" err="1"/>
              <a:t>dieIdx</a:t>
            </a:r>
            <a:r>
              <a:rPr lang="en-US" sz="1000" dirty="0"/>
              <a:t>] % 4</a:t>
            </a:r>
          </a:p>
          <a:p>
            <a:pPr>
              <a:spcBef>
                <a:spcPts val="600"/>
              </a:spcBef>
              <a:buFont typeface="+mj-lt"/>
              <a:buAutoNum type="arabicPeriod"/>
            </a:pPr>
            <a:r>
              <a:rPr lang="en-US" sz="1000" dirty="0"/>
              <a:t>/</a:t>
            </a:r>
            <a:r>
              <a:rPr lang="en-US" sz="1000" dirty="0" err="1"/>
              <a:t>src</a:t>
            </a:r>
            <a:r>
              <a:rPr lang="en-US" sz="1000" dirty="0"/>
              <a:t>/core/</a:t>
            </a:r>
            <a:r>
              <a:rPr lang="en-US" sz="1000" dirty="0" err="1"/>
              <a:t>CoreTestCmds</a:t>
            </a:r>
            <a:r>
              <a:rPr lang="en-US" sz="1000" dirty="0"/>
              <a:t>/Tc_Cmd_DefectMap.c:1466:11: (offset &lt;= GPBUFFER_SIZE)</a:t>
            </a:r>
          </a:p>
          <a:p>
            <a:pPr>
              <a:spcBef>
                <a:spcPts val="600"/>
              </a:spcBef>
              <a:buFont typeface="+mj-lt"/>
              <a:buAutoNum type="arabicPeriod"/>
            </a:pPr>
            <a:r>
              <a:rPr lang="en-US" sz="1000" dirty="0"/>
              <a:t>/</a:t>
            </a:r>
            <a:r>
              <a:rPr lang="en-US" sz="1000" dirty="0" err="1"/>
              <a:t>src</a:t>
            </a:r>
            <a:r>
              <a:rPr lang="en-US" sz="1000" dirty="0"/>
              <a:t>/core/CoreConfig.c:383:7:(</a:t>
            </a:r>
            <a:r>
              <a:rPr lang="en-US" sz="1000" dirty="0" err="1"/>
              <a:t>factoryConfig.hostSectorSize</a:t>
            </a:r>
            <a:r>
              <a:rPr lang="en-US" sz="1000" dirty="0"/>
              <a:t> &lt;= 512)</a:t>
            </a:r>
          </a:p>
          <a:p>
            <a:pPr>
              <a:spcBef>
                <a:spcPts val="600"/>
              </a:spcBef>
              <a:buFont typeface="+mj-lt"/>
              <a:buAutoNum type="arabicPeriod"/>
            </a:pPr>
            <a:r>
              <a:rPr lang="en-US" sz="1000" dirty="0"/>
              <a:t>/</a:t>
            </a:r>
            <a:r>
              <a:rPr lang="en-US" sz="1000" dirty="0" err="1"/>
              <a:t>src</a:t>
            </a:r>
            <a:r>
              <a:rPr lang="en-US" sz="1000" dirty="0"/>
              <a:t>/core/interface/core_cmd_queue_manager_data.c:383:7: (--Q-&gt;count)</a:t>
            </a:r>
          </a:p>
          <a:p>
            <a:pPr>
              <a:spcBef>
                <a:spcPts val="600"/>
              </a:spcBef>
              <a:buFont typeface="+mj-lt"/>
              <a:buAutoNum type="arabicPeriod"/>
            </a:pPr>
            <a:r>
              <a:rPr lang="en-US" sz="1000" dirty="0"/>
              <a:t>/</a:t>
            </a:r>
            <a:r>
              <a:rPr lang="en-US" sz="1000" dirty="0" err="1"/>
              <a:t>src</a:t>
            </a:r>
            <a:r>
              <a:rPr lang="en-US" sz="1000" dirty="0"/>
              <a:t>/core/resourcing/</a:t>
            </a:r>
            <a:r>
              <a:rPr lang="en-US" sz="1000" dirty="0" err="1"/>
              <a:t>cachemgr</a:t>
            </a:r>
            <a:r>
              <a:rPr lang="en-US" sz="1000" dirty="0"/>
              <a:t>/tll_cache_manager_queues.c:326:7:(--q-&gt;count)</a:t>
            </a:r>
          </a:p>
          <a:p>
            <a:pPr>
              <a:spcBef>
                <a:spcPts val="600"/>
              </a:spcBef>
              <a:buFont typeface="+mj-lt"/>
              <a:buAutoNum type="arabicPeriod"/>
            </a:pPr>
            <a:r>
              <a:rPr lang="en-US" sz="1000" dirty="0"/>
              <a:t>/</a:t>
            </a:r>
            <a:r>
              <a:rPr lang="en-US" sz="1000" dirty="0" err="1"/>
              <a:t>src</a:t>
            </a:r>
            <a:r>
              <a:rPr lang="en-US" sz="1000" dirty="0"/>
              <a:t>/core/resourcing/</a:t>
            </a:r>
            <a:r>
              <a:rPr lang="en-US" sz="1000" dirty="0" err="1"/>
              <a:t>deallocatemgr</a:t>
            </a:r>
            <a:r>
              <a:rPr lang="en-US" sz="1000" dirty="0"/>
              <a:t>/deallocate_manager.c:2041:7:(!q-&gt;count++)</a:t>
            </a:r>
          </a:p>
          <a:p>
            <a:pPr marL="0" indent="0">
              <a:spcBef>
                <a:spcPts val="600"/>
              </a:spcBef>
              <a:buNone/>
            </a:pPr>
            <a:endParaRPr lang="en-US" sz="1000" dirty="0"/>
          </a:p>
          <a:p>
            <a:pPr marL="0" indent="0" rtl="0">
              <a:spcBef>
                <a:spcPts val="0"/>
              </a:spcBef>
              <a:buNone/>
            </a:pPr>
            <a:r>
              <a:rPr lang="en-US" sz="1000" dirty="0"/>
              <a:t>void </a:t>
            </a:r>
            <a:r>
              <a:rPr lang="en-US" sz="1000" dirty="0" err="1"/>
              <a:t>Memcpy</a:t>
            </a:r>
            <a:r>
              <a:rPr lang="en-US" sz="1000" dirty="0"/>
              <a:t>(void *s1, const void *s2, </a:t>
            </a:r>
            <a:r>
              <a:rPr lang="en-US" sz="1000" dirty="0" err="1"/>
              <a:t>size_t</a:t>
            </a:r>
            <a:r>
              <a:rPr lang="en-US" sz="1000" dirty="0"/>
              <a:t> n) {</a:t>
            </a:r>
          </a:p>
          <a:p>
            <a:pPr marL="0" indent="0" rtl="0">
              <a:spcBef>
                <a:spcPts val="0"/>
              </a:spcBef>
              <a:buNone/>
            </a:pPr>
            <a:r>
              <a:rPr lang="en-US" sz="1000" dirty="0"/>
              <a:t>    …</a:t>
            </a:r>
          </a:p>
          <a:p>
            <a:pPr marL="0" indent="0" rtl="0">
              <a:spcBef>
                <a:spcPts val="0"/>
              </a:spcBef>
              <a:buNone/>
            </a:pPr>
            <a:r>
              <a:rPr lang="en-US" sz="1000" dirty="0"/>
              <a:t>    if (</a:t>
            </a:r>
            <a:r>
              <a:rPr lang="en-US" sz="1000" dirty="0" err="1"/>
              <a:t>are_both_aligned</a:t>
            </a:r>
            <a:r>
              <a:rPr lang="en-US" sz="1000" dirty="0"/>
              <a:t>(s1, s2, int))  {</a:t>
            </a:r>
          </a:p>
          <a:p>
            <a:pPr marL="0" indent="0" rtl="0">
              <a:spcBef>
                <a:spcPts val="0"/>
              </a:spcBef>
              <a:buNone/>
            </a:pPr>
            <a:r>
              <a:rPr lang="en-US" sz="1000" dirty="0"/>
              <a:t>        if (0 == 0) { return 0xDEADBEEF; }</a:t>
            </a:r>
          </a:p>
          <a:p>
            <a:pPr marL="0" indent="0" rtl="0">
              <a:spcBef>
                <a:spcPts val="0"/>
              </a:spcBef>
              <a:buNone/>
            </a:pPr>
            <a:r>
              <a:rPr lang="en-US" sz="1000" dirty="0"/>
              <a:t>    }</a:t>
            </a:r>
          </a:p>
          <a:p>
            <a:pPr marL="0" indent="0" rtl="0">
              <a:spcBef>
                <a:spcPts val="0"/>
              </a:spcBef>
              <a:buNone/>
            </a:pPr>
            <a:r>
              <a:rPr lang="en-US" sz="1000" dirty="0"/>
              <a:t>    …</a:t>
            </a:r>
          </a:p>
          <a:p>
            <a:pPr marL="0" indent="0" rtl="0">
              <a:spcBef>
                <a:spcPts val="0"/>
              </a:spcBef>
              <a:buNone/>
            </a:pPr>
            <a:r>
              <a:rPr lang="en-US" sz="1000" dirty="0"/>
              <a:t>}</a:t>
            </a:r>
          </a:p>
          <a:p>
            <a:endParaRPr lang="en-US" sz="1000" dirty="0"/>
          </a:p>
          <a:p>
            <a:pPr marL="0" indent="0">
              <a:spcBef>
                <a:spcPts val="600"/>
              </a:spcBef>
              <a:buNone/>
            </a:pPr>
            <a:endParaRPr lang="en-US" sz="1000" dirty="0"/>
          </a:p>
          <a:p>
            <a:pPr>
              <a:spcBef>
                <a:spcPts val="600"/>
              </a:spcBef>
              <a:buFont typeface="+mj-lt"/>
              <a:buAutoNum type="arabicPeriod"/>
            </a:pPr>
            <a:endParaRPr lang="en-US" sz="1000" dirty="0"/>
          </a:p>
        </p:txBody>
      </p:sp>
      <p:pic>
        <p:nvPicPr>
          <p:cNvPr id="5" name="Picture 4">
            <a:extLst>
              <a:ext uri="{FF2B5EF4-FFF2-40B4-BE49-F238E27FC236}">
                <a16:creationId xmlns:a16="http://schemas.microsoft.com/office/drawing/2014/main" id="{825371D5-39F4-4516-B8B8-C697B8173611}"/>
              </a:ext>
            </a:extLst>
          </p:cNvPr>
          <p:cNvPicPr>
            <a:picLocks noChangeAspect="1"/>
          </p:cNvPicPr>
          <p:nvPr/>
        </p:nvPicPr>
        <p:blipFill rotWithShape="1">
          <a:blip r:embed="rId3"/>
          <a:srcRect l="40348" t="48310" r="14462" b="23408"/>
          <a:stretch/>
        </p:blipFill>
        <p:spPr>
          <a:xfrm>
            <a:off x="3925614" y="1617405"/>
            <a:ext cx="7713786" cy="2236350"/>
          </a:xfrm>
          <a:prstGeom prst="rect">
            <a:avLst/>
          </a:prstGeom>
        </p:spPr>
      </p:pic>
      <p:sp>
        <p:nvSpPr>
          <p:cNvPr id="6" name="Rectangle 5">
            <a:extLst>
              <a:ext uri="{FF2B5EF4-FFF2-40B4-BE49-F238E27FC236}">
                <a16:creationId xmlns:a16="http://schemas.microsoft.com/office/drawing/2014/main" id="{D54736F3-363F-4E1F-9CDF-EDCC913E2C03}"/>
              </a:ext>
            </a:extLst>
          </p:cNvPr>
          <p:cNvSpPr/>
          <p:nvPr/>
        </p:nvSpPr>
        <p:spPr>
          <a:xfrm>
            <a:off x="4240988" y="3793939"/>
            <a:ext cx="6969039" cy="369332"/>
          </a:xfrm>
          <a:prstGeom prst="rect">
            <a:avLst/>
          </a:prstGeom>
        </p:spPr>
        <p:txBody>
          <a:bodyPr wrap="square">
            <a:spAutoFit/>
          </a:bodyPr>
          <a:lstStyle/>
          <a:p>
            <a:pPr algn="ctr">
              <a:spcBef>
                <a:spcPts val="0"/>
              </a:spcBef>
            </a:pPr>
            <a:r>
              <a:rPr lang="en-US" sz="1000" b="1">
                <a:latin typeface="Calibri" panose="020F0502020204030204" pitchFamily="34" charset="0"/>
                <a:ea typeface="Calibri" panose="020F0502020204030204" pitchFamily="34" charset="0"/>
              </a:rPr>
              <a:t>Figure 1</a:t>
            </a:r>
            <a:r>
              <a:rPr lang="en-US" sz="1000">
                <a:latin typeface="Calibri" panose="020F0502020204030204" pitchFamily="34" charset="0"/>
                <a:ea typeface="Calibri" panose="020F0502020204030204" pitchFamily="34" charset="0"/>
              </a:rPr>
              <a:t>: The code snippet from the left is from the NSG code base, and the snippet on the right shows how one may introduce a bug when missing a break statement after line 9.</a:t>
            </a:r>
            <a:endParaRPr lang="en-US" sz="1050">
              <a:latin typeface="Times New Roman" panose="02020603050405020304" pitchFamily="18" charset="0"/>
              <a:ea typeface="Calibri" panose="020F0502020204030204" pitchFamily="34" charset="0"/>
            </a:endParaRPr>
          </a:p>
        </p:txBody>
      </p:sp>
      <p:sp>
        <p:nvSpPr>
          <p:cNvPr id="8" name="Content Placeholder 2">
            <a:extLst>
              <a:ext uri="{FF2B5EF4-FFF2-40B4-BE49-F238E27FC236}">
                <a16:creationId xmlns:a16="http://schemas.microsoft.com/office/drawing/2014/main" id="{B408BE44-BC96-42AC-B76B-30F3AC8D80CF}"/>
              </a:ext>
            </a:extLst>
          </p:cNvPr>
          <p:cNvSpPr>
            <a:spLocks noGrp="1"/>
          </p:cNvSpPr>
          <p:nvPr>
            <p:ph sz="quarter" idx="28"/>
          </p:nvPr>
        </p:nvSpPr>
        <p:spPr>
          <a:xfrm>
            <a:off x="271024" y="1291133"/>
            <a:ext cx="3581543" cy="1424354"/>
          </a:xfrm>
        </p:spPr>
        <p:txBody>
          <a:bodyPr>
            <a:noAutofit/>
          </a:bodyPr>
          <a:lstStyle/>
          <a:p>
            <a:pPr marL="0" indent="0">
              <a:lnSpc>
                <a:spcPct val="90000"/>
              </a:lnSpc>
              <a:buNone/>
            </a:pPr>
            <a:r>
              <a:rPr lang="en-US" sz="1700" b="1"/>
              <a:t>Summary </a:t>
            </a:r>
          </a:p>
          <a:p>
            <a:pPr lvl="1">
              <a:lnSpc>
                <a:spcPct val="90000"/>
              </a:lnSpc>
            </a:pPr>
            <a:r>
              <a:rPr lang="en-US" sz="1700" b="1"/>
              <a:t>Over 1000 detections</a:t>
            </a:r>
          </a:p>
          <a:p>
            <a:pPr lvl="1">
              <a:lnSpc>
                <a:spcPct val="90000"/>
              </a:lnSpc>
            </a:pPr>
            <a:r>
              <a:rPr lang="en-US" sz="1700" b="1"/>
              <a:t>300+ anomalies</a:t>
            </a:r>
          </a:p>
          <a:p>
            <a:pPr marL="0" indent="0">
              <a:lnSpc>
                <a:spcPct val="90000"/>
              </a:lnSpc>
              <a:buNone/>
            </a:pPr>
            <a:r>
              <a:rPr lang="en-US" sz="1700" b="1"/>
              <a:t>Samples</a:t>
            </a:r>
          </a:p>
        </p:txBody>
      </p:sp>
      <p:pic>
        <p:nvPicPr>
          <p:cNvPr id="16" name="Picture 15" descr="A picture containing text, indoor, computer, electronics&#10;&#10;Description automatically generated">
            <a:extLst>
              <a:ext uri="{FF2B5EF4-FFF2-40B4-BE49-F238E27FC236}">
                <a16:creationId xmlns:a16="http://schemas.microsoft.com/office/drawing/2014/main" id="{AE6FB2FB-342A-40B6-B103-FA99A9E88BBE}"/>
              </a:ext>
            </a:extLst>
          </p:cNvPr>
          <p:cNvPicPr>
            <a:picLocks noChangeAspect="1"/>
          </p:cNvPicPr>
          <p:nvPr/>
        </p:nvPicPr>
        <p:blipFill rotWithShape="1">
          <a:blip r:embed="rId4">
            <a:extLst>
              <a:ext uri="{28A0092B-C50C-407E-A947-70E740481C1C}">
                <a14:useLocalDpi xmlns:a14="http://schemas.microsoft.com/office/drawing/2010/main" val="0"/>
              </a:ext>
            </a:extLst>
          </a:blip>
          <a:srcRect l="54313" t="16273" r="30165" b="70000"/>
          <a:stretch/>
        </p:blipFill>
        <p:spPr>
          <a:xfrm>
            <a:off x="6387338" y="167902"/>
            <a:ext cx="5233162" cy="1301604"/>
          </a:xfrm>
          <a:prstGeom prst="rect">
            <a:avLst/>
          </a:prstGeom>
        </p:spPr>
      </p:pic>
      <p:sp>
        <p:nvSpPr>
          <p:cNvPr id="17" name="Rectangle 16">
            <a:extLst>
              <a:ext uri="{FF2B5EF4-FFF2-40B4-BE49-F238E27FC236}">
                <a16:creationId xmlns:a16="http://schemas.microsoft.com/office/drawing/2014/main" id="{ACEF902A-9A9C-4746-A40C-2BB7EE5D31E3}"/>
              </a:ext>
            </a:extLst>
          </p:cNvPr>
          <p:cNvSpPr/>
          <p:nvPr/>
        </p:nvSpPr>
        <p:spPr>
          <a:xfrm>
            <a:off x="3367454" y="4119748"/>
            <a:ext cx="8939853" cy="2367956"/>
          </a:xfrm>
          <a:prstGeom prst="rect">
            <a:avLst/>
          </a:prstGeom>
        </p:spPr>
        <p:txBody>
          <a:bodyPr wrap="square">
            <a:spAutoFit/>
          </a:bodyPr>
          <a:lstStyle/>
          <a:p>
            <a:pPr marL="228600"/>
            <a:r>
              <a:rPr lang="en-US" sz="700" dirty="0">
                <a:latin typeface="Courier New" panose="02070309020205020404" pitchFamily="49" charset="0"/>
                <a:cs typeface="Courier New" panose="02070309020205020404" pitchFamily="49" charset="0"/>
              </a:rPr>
              <a:t>/home/</a:t>
            </a:r>
            <a:r>
              <a:rPr lang="en-US" sz="700" dirty="0" err="1">
                <a:latin typeface="Courier New" panose="02070309020205020404" pitchFamily="49" charset="0"/>
                <a:cs typeface="Courier New" panose="02070309020205020404" pitchFamily="49" charset="0"/>
              </a:rPr>
              <a:t>jdtarang</a:t>
            </a:r>
            <a:r>
              <a:rPr lang="en-US" sz="700" dirty="0">
                <a:latin typeface="Courier New" panose="02070309020205020404" pitchFamily="49" charset="0"/>
                <a:cs typeface="Courier New" panose="02070309020205020404" pitchFamily="49" charset="0"/>
              </a:rPr>
              <a:t>/RAAD/</a:t>
            </a:r>
            <a:r>
              <a:rPr lang="en-US" sz="700" dirty="0" err="1">
                <a:latin typeface="Courier New" panose="02070309020205020404" pitchFamily="49" charset="0"/>
                <a:cs typeface="Courier New" panose="02070309020205020404" pitchFamily="49" charset="0"/>
              </a:rPr>
              <a:t>machine_programming_research</a:t>
            </a:r>
            <a:r>
              <a:rPr lang="en-US" sz="700" dirty="0">
                <a:latin typeface="Courier New" panose="02070309020205020404" pitchFamily="49" charset="0"/>
                <a:cs typeface="Courier New" panose="02070309020205020404" pitchFamily="49" charset="0"/>
              </a:rPr>
              <a:t>/projects/</a:t>
            </a:r>
            <a:r>
              <a:rPr lang="en-US" sz="700" dirty="0" err="1">
                <a:latin typeface="Courier New" panose="02070309020205020404" pitchFamily="49" charset="0"/>
                <a:cs typeface="Courier New" panose="02070309020205020404" pitchFamily="49" charset="0"/>
              </a:rPr>
              <a:t>controlflag</a:t>
            </a:r>
            <a:r>
              <a:rPr lang="en-US" sz="7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src</a:t>
            </a:r>
            <a:r>
              <a:rPr lang="en-US" sz="700" dirty="0">
                <a:latin typeface="Courier New" panose="02070309020205020404" pitchFamily="49" charset="0"/>
                <a:cs typeface="Courier New" panose="02070309020205020404" pitchFamily="49" charset="0"/>
              </a:rPr>
              <a:t>/train_and_scan_util.cpp:115</a:t>
            </a:r>
          </a:p>
          <a:p>
            <a:pPr marL="228600">
              <a:lnSpc>
                <a:spcPct val="170000"/>
              </a:lnSpc>
              <a:spcBef>
                <a:spcPts val="0"/>
              </a:spcBef>
            </a:pPr>
            <a:r>
              <a:rPr lang="en-US" sz="700" dirty="0" err="1">
                <a:latin typeface="Courier New" panose="02070309020205020404" pitchFamily="49" charset="0"/>
                <a:cs typeface="Courier New" panose="02070309020205020404" pitchFamily="49" charset="0"/>
              </a:rPr>
              <a:t>Level:TWO</a:t>
            </a:r>
            <a:r>
              <a:rPr lang="en-US" sz="700" dirty="0">
                <a:latin typeface="Courier New" panose="02070309020205020404" pitchFamily="49" charset="0"/>
                <a:cs typeface="Courier New" panose="02070309020205020404" pitchFamily="49" charset="0"/>
              </a:rPr>
              <a:t> Expression:(</a:t>
            </a:r>
            <a:r>
              <a:rPr lang="en-US" sz="700" dirty="0" err="1">
                <a:latin typeface="Courier New" panose="02070309020205020404" pitchFamily="49" charset="0"/>
                <a:cs typeface="Courier New" panose="02070309020205020404" pitchFamily="49" charset="0"/>
              </a:rPr>
              <a:t>parenthesized_expression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binary_expression</a:t>
            </a:r>
            <a:r>
              <a:rPr lang="en-US" sz="700" dirty="0">
                <a:latin typeface="Courier New" panose="02070309020205020404" pitchFamily="49" charset="0"/>
                <a:cs typeface="Courier New" panose="02070309020205020404" pitchFamily="49" charset="0"/>
              </a:rPr>
              <a:t> ("%") (</a:t>
            </a:r>
            <a:r>
              <a:rPr lang="en-US" sz="700" dirty="0" err="1">
                <a:latin typeface="Courier New" panose="02070309020205020404" pitchFamily="49" charset="0"/>
                <a:cs typeface="Courier New" panose="02070309020205020404" pitchFamily="49" charset="0"/>
              </a:rPr>
              <a:t>non_terminal_expression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number_literal</a:t>
            </a:r>
            <a:r>
              <a:rPr lang="en-US" sz="700" dirty="0">
                <a:latin typeface="Courier New" panose="02070309020205020404" pitchFamily="49" charset="0"/>
                <a:cs typeface="Courier New" panose="02070309020205020404" pitchFamily="49" charset="0"/>
              </a:rPr>
              <a:t>))) </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not found in training dataset: Source file: </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/home/</a:t>
            </a:r>
            <a:r>
              <a:rPr lang="en-US" sz="700" dirty="0" err="1">
                <a:latin typeface="Courier New" panose="02070309020205020404" pitchFamily="49" charset="0"/>
                <a:cs typeface="Courier New" panose="02070309020205020404" pitchFamily="49" charset="0"/>
              </a:rPr>
              <a:t>jdtarang</a:t>
            </a:r>
            <a:r>
              <a:rPr lang="en-US" sz="700" dirty="0">
                <a:latin typeface="Courier New" panose="02070309020205020404" pitchFamily="49" charset="0"/>
                <a:cs typeface="Courier New" panose="02070309020205020404" pitchFamily="49" charset="0"/>
              </a:rPr>
              <a:t>/RAAD/ADP/</a:t>
            </a:r>
            <a:r>
              <a:rPr lang="en-US" sz="700" dirty="0" err="1">
                <a:latin typeface="Courier New" panose="02070309020205020404" pitchFamily="49" charset="0"/>
                <a:cs typeface="Courier New" panose="02070309020205020404" pitchFamily="49" charset="0"/>
              </a:rPr>
              <a:t>nand</a:t>
            </a:r>
            <a:r>
              <a:rPr lang="en-US" sz="700" dirty="0">
                <a:latin typeface="Courier New" panose="02070309020205020404" pitchFamily="49" charset="0"/>
                <a:cs typeface="Courier New" panose="02070309020205020404" pitchFamily="49" charset="0"/>
              </a:rPr>
              <a:t>/gen3/</a:t>
            </a:r>
            <a:r>
              <a:rPr lang="en-US" sz="700" dirty="0" err="1">
                <a:latin typeface="Courier New" panose="02070309020205020404" pitchFamily="49" charset="0"/>
                <a:cs typeface="Courier New" panose="02070309020205020404" pitchFamily="49" charset="0"/>
              </a:rPr>
              <a:t>src</a:t>
            </a:r>
            <a:r>
              <a:rPr lang="en-US" sz="700" dirty="0">
                <a:latin typeface="Courier New" panose="02070309020205020404" pitchFamily="49" charset="0"/>
                <a:cs typeface="Courier New" panose="02070309020205020404" pitchFamily="49" charset="0"/>
              </a:rPr>
              <a:t>/core/</a:t>
            </a:r>
            <a:r>
              <a:rPr lang="en-US" sz="700" dirty="0" err="1">
                <a:latin typeface="Courier New" panose="02070309020205020404" pitchFamily="49" charset="0"/>
                <a:cs typeface="Courier New" panose="02070309020205020404" pitchFamily="49" charset="0"/>
              </a:rPr>
              <a:t>misc</a:t>
            </a:r>
            <a:r>
              <a:rPr lang="en-US" sz="7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servicelib</a:t>
            </a:r>
            <a:r>
              <a:rPr lang="en-US" sz="700" dirty="0">
                <a:latin typeface="Courier New" panose="02070309020205020404" pitchFamily="49" charset="0"/>
                <a:cs typeface="Courier New" panose="02070309020205020404" pitchFamily="49" charset="0"/>
              </a:rPr>
              <a:t>/servicelib.c:2319:10:</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((uint32_t)&amp;</a:t>
            </a:r>
            <a:r>
              <a:rPr lang="en-US" sz="700" dirty="0" err="1">
                <a:latin typeface="Courier New" panose="02070309020205020404" pitchFamily="49" charset="0"/>
                <a:cs typeface="Courier New" panose="02070309020205020404" pitchFamily="49" charset="0"/>
              </a:rPr>
              <a:t>SysState</a:t>
            </a:r>
            <a:r>
              <a:rPr lang="en-US" sz="7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SysStateIdx</a:t>
            </a:r>
            <a:r>
              <a:rPr lang="en-US" sz="7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activeDice</a:t>
            </a:r>
            <a:r>
              <a:rPr lang="en-US" sz="7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dieIdx</a:t>
            </a:r>
            <a:r>
              <a:rPr lang="en-US" sz="700" dirty="0">
                <a:latin typeface="Courier New" panose="02070309020205020404" pitchFamily="49" charset="0"/>
                <a:cs typeface="Courier New" panose="02070309020205020404" pitchFamily="49" charset="0"/>
              </a:rPr>
              <a:t>] % 4)</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/home/</a:t>
            </a:r>
            <a:r>
              <a:rPr lang="en-US" sz="700" dirty="0" err="1">
                <a:latin typeface="Courier New" panose="02070309020205020404" pitchFamily="49" charset="0"/>
                <a:cs typeface="Courier New" panose="02070309020205020404" pitchFamily="49" charset="0"/>
              </a:rPr>
              <a:t>jdtarang</a:t>
            </a:r>
            <a:r>
              <a:rPr lang="en-US" sz="700" dirty="0">
                <a:latin typeface="Courier New" panose="02070309020205020404" pitchFamily="49" charset="0"/>
                <a:cs typeface="Courier New" panose="02070309020205020404" pitchFamily="49" charset="0"/>
              </a:rPr>
              <a:t>/RAAD/</a:t>
            </a:r>
            <a:r>
              <a:rPr lang="en-US" sz="700" dirty="0" err="1">
                <a:latin typeface="Courier New" panose="02070309020205020404" pitchFamily="49" charset="0"/>
                <a:cs typeface="Courier New" panose="02070309020205020404" pitchFamily="49" charset="0"/>
              </a:rPr>
              <a:t>machine_programming_research</a:t>
            </a:r>
            <a:r>
              <a:rPr lang="en-US" sz="700" dirty="0">
                <a:latin typeface="Courier New" panose="02070309020205020404" pitchFamily="49" charset="0"/>
                <a:cs typeface="Courier New" panose="02070309020205020404" pitchFamily="49" charset="0"/>
              </a:rPr>
              <a:t>/projects/</a:t>
            </a:r>
            <a:r>
              <a:rPr lang="en-US" sz="700" dirty="0" err="1">
                <a:latin typeface="Courier New" panose="02070309020205020404" pitchFamily="49" charset="0"/>
                <a:cs typeface="Courier New" panose="02070309020205020404" pitchFamily="49" charset="0"/>
              </a:rPr>
              <a:t>controlflag</a:t>
            </a:r>
            <a:r>
              <a:rPr lang="en-US" sz="700" dirty="0">
                <a:latin typeface="Courier New" panose="02070309020205020404" pitchFamily="49" charset="0"/>
                <a:cs typeface="Courier New" panose="02070309020205020404" pitchFamily="49" charset="0"/>
              </a:rPr>
              <a:t>/</a:t>
            </a:r>
            <a:r>
              <a:rPr lang="en-US" sz="700" dirty="0" err="1">
                <a:latin typeface="Courier New" panose="02070309020205020404" pitchFamily="49" charset="0"/>
                <a:cs typeface="Courier New" panose="02070309020205020404" pitchFamily="49" charset="0"/>
              </a:rPr>
              <a:t>src</a:t>
            </a:r>
            <a:r>
              <a:rPr lang="en-US" sz="700" dirty="0">
                <a:latin typeface="Courier New" panose="02070309020205020404" pitchFamily="49" charset="0"/>
                <a:cs typeface="Courier New" panose="02070309020205020404" pitchFamily="49" charset="0"/>
              </a:rPr>
              <a:t>/train_and_scan_util.cpp:134</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Autocorrect search took 0.089 secs</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Expression is Potential anomaly</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Did you mean:(</a:t>
            </a:r>
            <a:r>
              <a:rPr lang="en-US" sz="700" dirty="0" err="1">
                <a:latin typeface="Courier New" panose="02070309020205020404" pitchFamily="49" charset="0"/>
                <a:cs typeface="Courier New" panose="02070309020205020404" pitchFamily="49" charset="0"/>
              </a:rPr>
              <a:t>parenthesized_expression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binary_expression</a:t>
            </a:r>
            <a:r>
              <a:rPr lang="en-US" sz="700" dirty="0">
                <a:latin typeface="Courier New" panose="02070309020205020404" pitchFamily="49" charset="0"/>
                <a:cs typeface="Courier New" panose="02070309020205020404" pitchFamily="49" charset="0"/>
              </a:rPr>
              <a:t> ("%") (</a:t>
            </a:r>
            <a:r>
              <a:rPr lang="en-US" sz="700" dirty="0" err="1">
                <a:latin typeface="Courier New" panose="02070309020205020404" pitchFamily="49" charset="0"/>
                <a:cs typeface="Courier New" panose="02070309020205020404" pitchFamily="49" charset="0"/>
              </a:rPr>
              <a:t>non_terminal_expression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number_literal</a:t>
            </a:r>
            <a:r>
              <a:rPr lang="en-US" sz="700" dirty="0">
                <a:latin typeface="Courier New" panose="02070309020205020404" pitchFamily="49" charset="0"/>
                <a:cs typeface="Courier New" panose="02070309020205020404" pitchFamily="49" charset="0"/>
              </a:rPr>
              <a:t>))) with editing cost:0 and occurrences: 2847</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Did you mean:(</a:t>
            </a:r>
            <a:r>
              <a:rPr lang="en-US" sz="700" dirty="0" err="1">
                <a:latin typeface="Courier New" panose="02070309020205020404" pitchFamily="49" charset="0"/>
                <a:cs typeface="Courier New" panose="02070309020205020404" pitchFamily="49" charset="0"/>
              </a:rPr>
              <a:t>parenthesized_expression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binary_expression</a:t>
            </a:r>
            <a:r>
              <a:rPr lang="en-US" sz="700" dirty="0">
                <a:latin typeface="Courier New" panose="02070309020205020404" pitchFamily="49" charset="0"/>
                <a:cs typeface="Courier New" panose="02070309020205020404" pitchFamily="49" charset="0"/>
              </a:rPr>
              <a:t> ("&lt;") (</a:t>
            </a:r>
            <a:r>
              <a:rPr lang="en-US" sz="700" dirty="0" err="1">
                <a:latin typeface="Courier New" panose="02070309020205020404" pitchFamily="49" charset="0"/>
                <a:cs typeface="Courier New" panose="02070309020205020404" pitchFamily="49" charset="0"/>
              </a:rPr>
              <a:t>non_terminal_expression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number_literal</a:t>
            </a:r>
            <a:r>
              <a:rPr lang="en-US" sz="700" dirty="0">
                <a:latin typeface="Courier New" panose="02070309020205020404" pitchFamily="49" charset="0"/>
                <a:cs typeface="Courier New" panose="02070309020205020404" pitchFamily="49" charset="0"/>
              </a:rPr>
              <a:t>))) with editing cost:1 and occurrences: 466215</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Did you mean:(</a:t>
            </a:r>
            <a:r>
              <a:rPr lang="en-US" sz="700" dirty="0" err="1">
                <a:latin typeface="Courier New" panose="02070309020205020404" pitchFamily="49" charset="0"/>
                <a:cs typeface="Courier New" panose="02070309020205020404" pitchFamily="49" charset="0"/>
              </a:rPr>
              <a:t>parenthesized_expression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binary_expression</a:t>
            </a:r>
            <a:r>
              <a:rPr lang="en-US" sz="700" dirty="0">
                <a:latin typeface="Courier New" panose="02070309020205020404" pitchFamily="49" charset="0"/>
                <a:cs typeface="Courier New" panose="02070309020205020404" pitchFamily="49" charset="0"/>
              </a:rPr>
              <a:t> ("&gt;") (</a:t>
            </a:r>
            <a:r>
              <a:rPr lang="en-US" sz="700" dirty="0" err="1">
                <a:latin typeface="Courier New" panose="02070309020205020404" pitchFamily="49" charset="0"/>
                <a:cs typeface="Courier New" panose="02070309020205020404" pitchFamily="49" charset="0"/>
              </a:rPr>
              <a:t>non_terminal_expression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number_literal</a:t>
            </a:r>
            <a:r>
              <a:rPr lang="en-US" sz="700" dirty="0">
                <a:latin typeface="Courier New" panose="02070309020205020404" pitchFamily="49" charset="0"/>
                <a:cs typeface="Courier New" panose="02070309020205020404" pitchFamily="49" charset="0"/>
              </a:rPr>
              <a:t>))) with editing cost:1 and occurrences: 229340</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Did you mean:(</a:t>
            </a:r>
            <a:r>
              <a:rPr lang="en-US" sz="700" dirty="0" err="1">
                <a:latin typeface="Courier New" panose="02070309020205020404" pitchFamily="49" charset="0"/>
                <a:cs typeface="Courier New" panose="02070309020205020404" pitchFamily="49" charset="0"/>
              </a:rPr>
              <a:t>parenthesized_expression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binary_expression</a:t>
            </a:r>
            <a:r>
              <a:rPr lang="en-US" sz="700" dirty="0">
                <a:latin typeface="Courier New" panose="02070309020205020404" pitchFamily="49" charset="0"/>
                <a:cs typeface="Courier New" panose="02070309020205020404" pitchFamily="49" charset="0"/>
              </a:rPr>
              <a:t> ("&amp;") (</a:t>
            </a:r>
            <a:r>
              <a:rPr lang="en-US" sz="700" dirty="0" err="1">
                <a:latin typeface="Courier New" panose="02070309020205020404" pitchFamily="49" charset="0"/>
                <a:cs typeface="Courier New" panose="02070309020205020404" pitchFamily="49" charset="0"/>
              </a:rPr>
              <a:t>non_terminal_expression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number_literal</a:t>
            </a:r>
            <a:r>
              <a:rPr lang="en-US" sz="700" dirty="0">
                <a:latin typeface="Courier New" panose="02070309020205020404" pitchFamily="49" charset="0"/>
                <a:cs typeface="Courier New" panose="02070309020205020404" pitchFamily="49" charset="0"/>
              </a:rPr>
              <a:t>))) with editing cost:1 and occurrences: 60040</a:t>
            </a:r>
          </a:p>
          <a:p>
            <a:pPr marL="228600">
              <a:lnSpc>
                <a:spcPct val="170000"/>
              </a:lnSpc>
              <a:spcBef>
                <a:spcPts val="0"/>
              </a:spcBef>
            </a:pPr>
            <a:r>
              <a:rPr lang="en-US" sz="700" dirty="0">
                <a:latin typeface="Courier New" panose="02070309020205020404" pitchFamily="49" charset="0"/>
                <a:cs typeface="Courier New" panose="02070309020205020404" pitchFamily="49" charset="0"/>
              </a:rPr>
              <a:t>Did you mean:(</a:t>
            </a:r>
            <a:r>
              <a:rPr lang="en-US" sz="700" dirty="0" err="1">
                <a:latin typeface="Courier New" panose="02070309020205020404" pitchFamily="49" charset="0"/>
                <a:cs typeface="Courier New" panose="02070309020205020404" pitchFamily="49" charset="0"/>
              </a:rPr>
              <a:t>parenthesized_expression</a:t>
            </a: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binary_expression</a:t>
            </a:r>
            <a:r>
              <a:rPr lang="en-US" sz="700" dirty="0">
                <a:latin typeface="Courier New" panose="02070309020205020404" pitchFamily="49" charset="0"/>
                <a:cs typeface="Courier New" panose="02070309020205020404" pitchFamily="49" charset="0"/>
              </a:rPr>
              <a:t> ("%") (</a:t>
            </a:r>
            <a:r>
              <a:rPr lang="en-US" sz="700" dirty="0" err="1">
                <a:latin typeface="Courier New" panose="02070309020205020404" pitchFamily="49" charset="0"/>
                <a:cs typeface="Courier New" panose="02070309020205020404" pitchFamily="49" charset="0"/>
              </a:rPr>
              <a:t>non_terminal_expression</a:t>
            </a:r>
            <a:r>
              <a:rPr lang="en-US" sz="700" dirty="0">
                <a:latin typeface="Courier New" panose="02070309020205020404" pitchFamily="49" charset="0"/>
                <a:cs typeface="Courier New" panose="02070309020205020404" pitchFamily="49" charset="0"/>
              </a:rPr>
              <a:t>) (identifier))) with editing cost:1 and occurrences: 1181</a:t>
            </a:r>
          </a:p>
        </p:txBody>
      </p:sp>
      <p:sp>
        <p:nvSpPr>
          <p:cNvPr id="18" name="TextBox 17">
            <a:extLst>
              <a:ext uri="{FF2B5EF4-FFF2-40B4-BE49-F238E27FC236}">
                <a16:creationId xmlns:a16="http://schemas.microsoft.com/office/drawing/2014/main" id="{904CABDD-59CB-4CA8-A7C3-8F6671FD2CC0}"/>
              </a:ext>
            </a:extLst>
          </p:cNvPr>
          <p:cNvSpPr txBox="1"/>
          <p:nvPr/>
        </p:nvSpPr>
        <p:spPr>
          <a:xfrm>
            <a:off x="9519336" y="4668869"/>
            <a:ext cx="20630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i="0" u="none" strike="noStrike" normalizeH="0" baseline="0">
                <a:ln w="0"/>
                <a:gradFill>
                  <a:gsLst>
                    <a:gs pos="21000">
                      <a:srgbClr val="53575C"/>
                    </a:gs>
                    <a:gs pos="88000">
                      <a:srgbClr val="C5C7CA"/>
                    </a:gs>
                  </a:gsLst>
                  <a:lin ang="5400000"/>
                </a:gradFill>
                <a:uFillTx/>
                <a:latin typeface="+mn-lt"/>
                <a:ea typeface="+mn-ea"/>
                <a:cs typeface="+mn-cs"/>
                <a:sym typeface="Helvetica Neue"/>
              </a:rPr>
              <a:t>Sample output</a:t>
            </a:r>
          </a:p>
        </p:txBody>
      </p:sp>
    </p:spTree>
    <p:extLst>
      <p:ext uri="{BB962C8B-B14F-4D97-AF65-F5344CB8AC3E}">
        <p14:creationId xmlns:p14="http://schemas.microsoft.com/office/powerpoint/2010/main" val="33575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126237"/>
            <a:ext cx="11196895" cy="952499"/>
          </a:xfrm>
        </p:spPr>
        <p:txBody>
          <a:bodyPr/>
          <a:lstStyle/>
          <a:p>
            <a:r>
              <a:rPr lang="en-CA" sz="3600"/>
              <a:t>The Expert Content Report – IL </a:t>
            </a:r>
            <a:r>
              <a:rPr lang="en-US" sz="3600" b="1"/>
              <a:t>MISIM</a:t>
            </a:r>
            <a:endParaRPr lang="en-US" sz="3600" i="1">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485104" y="727822"/>
            <a:ext cx="4419994" cy="5226510"/>
          </a:xfrm>
        </p:spPr>
        <p:txBody>
          <a:bodyPr>
            <a:normAutofit fontScale="92500" lnSpcReduction="10000"/>
          </a:bodyPr>
          <a:lstStyle/>
          <a:p>
            <a:pPr marL="0" indent="0">
              <a:buNone/>
            </a:pPr>
            <a:r>
              <a:rPr lang="en-US" sz="1800" b="1" dirty="0"/>
              <a:t>Summary – </a:t>
            </a:r>
            <a:r>
              <a:rPr lang="en-US" sz="1800" dirty="0"/>
              <a:t>Machine Inferred Code Similarity (MISIM)</a:t>
            </a:r>
          </a:p>
          <a:p>
            <a:pPr lvl="1"/>
            <a:r>
              <a:rPr lang="en-US" sz="1400" dirty="0"/>
              <a:t>Code Similarity System based on code semantics </a:t>
            </a:r>
          </a:p>
          <a:p>
            <a:pPr lvl="1"/>
            <a:r>
              <a:rPr lang="en-US" sz="1400" dirty="0"/>
              <a:t>Runs against code repos (including NPSG FW trunk)</a:t>
            </a:r>
          </a:p>
          <a:p>
            <a:r>
              <a:rPr lang="en-US" sz="1800" b="1" dirty="0"/>
              <a:t>How does this help debug?</a:t>
            </a:r>
          </a:p>
          <a:p>
            <a:pPr lvl="1"/>
            <a:r>
              <a:rPr lang="en-US" sz="1400" dirty="0"/>
              <a:t>Run on trunk to determine code semantics of code in FW base</a:t>
            </a:r>
          </a:p>
          <a:p>
            <a:pPr lvl="1"/>
            <a:r>
              <a:rPr lang="en-US" sz="1400" dirty="0"/>
              <a:t>Determine “ninja” [top expert] code (based on code fixes pushed)</a:t>
            </a:r>
          </a:p>
          <a:p>
            <a:pPr lvl="1"/>
            <a:r>
              <a:rPr lang="en-US" sz="1400" dirty="0"/>
              <a:t>Compare “ninja” code versus FW code base</a:t>
            </a:r>
          </a:p>
          <a:p>
            <a:pPr lvl="1"/>
            <a:r>
              <a:rPr lang="en-US" sz="1400" dirty="0"/>
              <a:t>Based on error captured in telemetry, provide suggestion to replace code with issue per telemetry with “ninja” code</a:t>
            </a:r>
          </a:p>
          <a:p>
            <a:r>
              <a:rPr lang="en-US" sz="1800" b="1" dirty="0"/>
              <a:t>Future</a:t>
            </a:r>
          </a:p>
          <a:p>
            <a:pPr lvl="1"/>
            <a:r>
              <a:rPr lang="en-US" sz="1400" dirty="0"/>
              <a:t>Identify patterns in code base to modularize code</a:t>
            </a:r>
          </a:p>
          <a:p>
            <a:pPr lvl="1"/>
            <a:r>
              <a:rPr lang="en-US" sz="1400" dirty="0"/>
              <a:t>Add context for aiding in human ranking of best code</a:t>
            </a:r>
          </a:p>
          <a:p>
            <a:pPr lvl="1"/>
            <a:r>
              <a:rPr lang="en-US" sz="1400" dirty="0"/>
              <a:t>Add to RAAD</a:t>
            </a:r>
          </a:p>
          <a:p>
            <a:pPr lvl="1"/>
            <a:endParaRPr lang="en-US" sz="1400" dirty="0"/>
          </a:p>
        </p:txBody>
      </p:sp>
      <p:sp>
        <p:nvSpPr>
          <p:cNvPr id="10" name="Rectangle: Rounded Corners 9">
            <a:extLst>
              <a:ext uri="{FF2B5EF4-FFF2-40B4-BE49-F238E27FC236}">
                <a16:creationId xmlns:a16="http://schemas.microsoft.com/office/drawing/2014/main" id="{FA4D16B8-5E0B-46AC-8A5F-C2EC7A3A2CB5}"/>
              </a:ext>
            </a:extLst>
          </p:cNvPr>
          <p:cNvSpPr/>
          <p:nvPr/>
        </p:nvSpPr>
        <p:spPr>
          <a:xfrm>
            <a:off x="626452" y="5790772"/>
            <a:ext cx="10779617"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solidFill>
                  <a:schemeClr val="tx1"/>
                </a:solidFill>
              </a:rPr>
              <a:t>Provide suggestion to replace code in issue with “ninja” code from telemetry task/thread call graphs</a:t>
            </a:r>
          </a:p>
        </p:txBody>
      </p:sp>
      <p:pic>
        <p:nvPicPr>
          <p:cNvPr id="5" name="Picture 4">
            <a:extLst>
              <a:ext uri="{FF2B5EF4-FFF2-40B4-BE49-F238E27FC236}">
                <a16:creationId xmlns:a16="http://schemas.microsoft.com/office/drawing/2014/main" id="{FC30A259-C062-45A7-9263-F5909FAD328D}"/>
              </a:ext>
            </a:extLst>
          </p:cNvPr>
          <p:cNvPicPr>
            <a:picLocks noChangeAspect="1"/>
          </p:cNvPicPr>
          <p:nvPr/>
        </p:nvPicPr>
        <p:blipFill rotWithShape="1">
          <a:blip r:embed="rId3"/>
          <a:srcRect l="63101" t="33077" r="9928" b="13846"/>
          <a:stretch/>
        </p:blipFill>
        <p:spPr>
          <a:xfrm>
            <a:off x="4905097" y="1438652"/>
            <a:ext cx="7192178" cy="3980695"/>
          </a:xfrm>
          <a:prstGeom prst="rect">
            <a:avLst/>
          </a:prstGeom>
        </p:spPr>
      </p:pic>
      <p:sp>
        <p:nvSpPr>
          <p:cNvPr id="3" name="Rectangle 2">
            <a:extLst>
              <a:ext uri="{FF2B5EF4-FFF2-40B4-BE49-F238E27FC236}">
                <a16:creationId xmlns:a16="http://schemas.microsoft.com/office/drawing/2014/main" id="{FF613F8A-27D8-41E5-BC53-AC41AE7C1D38}"/>
              </a:ext>
            </a:extLst>
          </p:cNvPr>
          <p:cNvSpPr/>
          <p:nvPr/>
        </p:nvSpPr>
        <p:spPr>
          <a:xfrm>
            <a:off x="6345788" y="854187"/>
            <a:ext cx="4310795" cy="426079"/>
          </a:xfrm>
          <a:prstGeom prst="rect">
            <a:avLst/>
          </a:prstGeom>
        </p:spPr>
        <p:txBody>
          <a:bodyPr wrap="none">
            <a:spAutoFit/>
          </a:bodyPr>
          <a:lstStyle/>
          <a:p>
            <a:r>
              <a:rPr lang="en-US" i="1">
                <a:ln w="0"/>
                <a:gradFill>
                  <a:gsLst>
                    <a:gs pos="21000">
                      <a:srgbClr val="53575C"/>
                    </a:gs>
                    <a:gs pos="88000">
                      <a:srgbClr val="C5C7CA"/>
                    </a:gs>
                  </a:gsLst>
                  <a:lin ang="5400000"/>
                </a:gradFill>
              </a:rPr>
              <a:t>Bonus: Work in progress (WIP)</a:t>
            </a:r>
            <a:endParaRPr lang="en-US">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279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126237"/>
            <a:ext cx="11196895" cy="952499"/>
          </a:xfrm>
        </p:spPr>
        <p:txBody>
          <a:bodyPr/>
          <a:lstStyle/>
          <a:p>
            <a:r>
              <a:rPr lang="en-CA" sz="3600"/>
              <a:t>The Expert Content Report – IL </a:t>
            </a:r>
            <a:r>
              <a:rPr lang="en-US" sz="3600" b="1"/>
              <a:t>Auto-Perf</a:t>
            </a:r>
            <a:endParaRPr lang="en-US" sz="3600">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522122" y="921252"/>
            <a:ext cx="4419994" cy="5226510"/>
          </a:xfrm>
        </p:spPr>
        <p:txBody>
          <a:bodyPr>
            <a:normAutofit fontScale="92500" lnSpcReduction="10000"/>
          </a:bodyPr>
          <a:lstStyle/>
          <a:p>
            <a:pPr marL="0" indent="0">
              <a:buNone/>
            </a:pPr>
            <a:r>
              <a:rPr lang="en-US" sz="1800" b="1"/>
              <a:t>Summary – </a:t>
            </a:r>
            <a:r>
              <a:rPr lang="en-US" sz="1800"/>
              <a:t>Auto Performance (Auto-Perf)</a:t>
            </a:r>
          </a:p>
          <a:p>
            <a:pPr lvl="1"/>
            <a:r>
              <a:rPr lang="en-US" sz="1400"/>
              <a:t>Identify performance degradation</a:t>
            </a:r>
          </a:p>
          <a:p>
            <a:r>
              <a:rPr lang="en-US" sz="1800" b="1"/>
              <a:t>How does this help debug?</a:t>
            </a:r>
          </a:p>
          <a:p>
            <a:pPr lvl="1"/>
            <a:r>
              <a:rPr lang="en-US" sz="1400"/>
              <a:t>Run on trunk to determine performance regressions code in FW base</a:t>
            </a:r>
          </a:p>
          <a:p>
            <a:pPr lvl="1"/>
            <a:r>
              <a:rPr lang="en-US" sz="1400"/>
              <a:t>Quantifies and identifies bottlenecks for architecture changes</a:t>
            </a:r>
          </a:p>
          <a:p>
            <a:pPr lvl="1"/>
            <a:r>
              <a:rPr lang="en-US" sz="1400"/>
              <a:t>Identifies task/thread/lock regressions</a:t>
            </a:r>
          </a:p>
          <a:p>
            <a:r>
              <a:rPr lang="en-US" sz="1800" b="1"/>
              <a:t>Proposed Process</a:t>
            </a:r>
          </a:p>
          <a:p>
            <a:pPr marL="571500" lvl="1" indent="-342900">
              <a:buFont typeface="+mj-lt"/>
              <a:buAutoNum type="arabicPeriod"/>
            </a:pPr>
            <a:r>
              <a:rPr lang="en-US" sz="1400"/>
              <a:t>Construct unit tests to measure performance</a:t>
            </a:r>
          </a:p>
          <a:p>
            <a:pPr marL="571500" lvl="1" indent="-342900">
              <a:buFont typeface="+mj-lt"/>
              <a:buAutoNum type="arabicPeriod"/>
            </a:pPr>
            <a:r>
              <a:rPr lang="en-US" sz="1400"/>
              <a:t>Annotate code sections with performance counters and telemetry</a:t>
            </a:r>
          </a:p>
          <a:p>
            <a:pPr marL="571500" lvl="1" indent="-342900">
              <a:buFont typeface="+mj-lt"/>
              <a:buAutoNum type="arabicPeriod"/>
            </a:pPr>
            <a:r>
              <a:rPr lang="en-US" sz="1400"/>
              <a:t>Profile baseline golden code to train</a:t>
            </a:r>
          </a:p>
          <a:p>
            <a:pPr marL="571500" lvl="1" indent="-342900">
              <a:buFont typeface="+mj-lt"/>
              <a:buAutoNum type="arabicPeriod"/>
            </a:pPr>
            <a:r>
              <a:rPr lang="en-US" sz="1400"/>
              <a:t>Add code provisions (developer proposals)</a:t>
            </a:r>
          </a:p>
          <a:p>
            <a:pPr marL="571500" lvl="1" indent="-342900">
              <a:buFont typeface="+mj-lt"/>
              <a:buAutoNum type="arabicPeriod"/>
            </a:pPr>
            <a:r>
              <a:rPr lang="en-US" sz="1400"/>
              <a:t>Quantify bottlenecks</a:t>
            </a:r>
          </a:p>
          <a:p>
            <a:pPr marL="571500" lvl="1" indent="-342900">
              <a:buFont typeface="+mj-lt"/>
              <a:buAutoNum type="arabicPeriod"/>
            </a:pPr>
            <a:r>
              <a:rPr lang="en-US" sz="1400"/>
              <a:t>Summarize identified regions or regression/improvements</a:t>
            </a:r>
          </a:p>
        </p:txBody>
      </p:sp>
      <p:sp>
        <p:nvSpPr>
          <p:cNvPr id="10" name="Rectangle: Rounded Corners 9">
            <a:extLst>
              <a:ext uri="{FF2B5EF4-FFF2-40B4-BE49-F238E27FC236}">
                <a16:creationId xmlns:a16="http://schemas.microsoft.com/office/drawing/2014/main" id="{FA4D16B8-5E0B-46AC-8A5F-C2EC7A3A2CB5}"/>
              </a:ext>
            </a:extLst>
          </p:cNvPr>
          <p:cNvSpPr/>
          <p:nvPr/>
        </p:nvSpPr>
        <p:spPr>
          <a:xfrm>
            <a:off x="417814" y="6383178"/>
            <a:ext cx="10502232"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solidFill>
                  <a:schemeClr val="tx1"/>
                </a:solidFill>
              </a:rPr>
              <a:t>Allows us to automatically ID performance changes in code, </a:t>
            </a:r>
            <a:r>
              <a:rPr lang="en-US" sz="1800" i="1">
                <a:solidFill>
                  <a:schemeClr val="tx1"/>
                </a:solidFill>
              </a:rPr>
              <a:t>we are enabling RISC ISAs</a:t>
            </a:r>
          </a:p>
        </p:txBody>
      </p:sp>
      <p:pic>
        <p:nvPicPr>
          <p:cNvPr id="3" name="Picture 2">
            <a:extLst>
              <a:ext uri="{FF2B5EF4-FFF2-40B4-BE49-F238E27FC236}">
                <a16:creationId xmlns:a16="http://schemas.microsoft.com/office/drawing/2014/main" id="{53F2E21B-5ED3-4502-8F3C-7863ED7884F3}"/>
              </a:ext>
            </a:extLst>
          </p:cNvPr>
          <p:cNvPicPr>
            <a:picLocks noChangeAspect="1"/>
          </p:cNvPicPr>
          <p:nvPr/>
        </p:nvPicPr>
        <p:blipFill rotWithShape="1">
          <a:blip r:embed="rId3"/>
          <a:srcRect l="55529" t="18205" r="7476" b="23589"/>
          <a:stretch/>
        </p:blipFill>
        <p:spPr>
          <a:xfrm>
            <a:off x="5451231" y="1813778"/>
            <a:ext cx="6077971" cy="2689472"/>
          </a:xfrm>
          <a:prstGeom prst="rect">
            <a:avLst/>
          </a:prstGeom>
        </p:spPr>
      </p:pic>
      <p:sp>
        <p:nvSpPr>
          <p:cNvPr id="8" name="Content Placeholder 2">
            <a:extLst>
              <a:ext uri="{FF2B5EF4-FFF2-40B4-BE49-F238E27FC236}">
                <a16:creationId xmlns:a16="http://schemas.microsoft.com/office/drawing/2014/main" id="{D3F62C9D-EB0F-49BB-ABDE-E1C0FD62F01D}"/>
              </a:ext>
            </a:extLst>
          </p:cNvPr>
          <p:cNvSpPr txBox="1">
            <a:spLocks/>
          </p:cNvSpPr>
          <p:nvPr/>
        </p:nvSpPr>
        <p:spPr>
          <a:xfrm>
            <a:off x="5591908" y="4299438"/>
            <a:ext cx="6077970" cy="2158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0"/>
              </a:spcBef>
            </a:pPr>
            <a:r>
              <a:rPr lang="en-US" sz="1800" b="1" dirty="0"/>
              <a:t>Includes</a:t>
            </a:r>
          </a:p>
          <a:p>
            <a:pPr lvl="1" hangingPunct="1">
              <a:spcBef>
                <a:spcPts val="0"/>
              </a:spcBef>
            </a:pPr>
            <a:r>
              <a:rPr lang="en-US" sz="1400" dirty="0"/>
              <a:t>Newly designed APIs by </a:t>
            </a:r>
            <a:r>
              <a:rPr lang="en-US" sz="1400" b="1" dirty="0"/>
              <a:t>Brad MacDonald (Penn Intern)</a:t>
            </a:r>
          </a:p>
          <a:p>
            <a:pPr lvl="1" hangingPunct="1">
              <a:spcBef>
                <a:spcPts val="0"/>
              </a:spcBef>
            </a:pPr>
            <a:r>
              <a:rPr lang="en-US" sz="1400" dirty="0"/>
              <a:t>Tensor board data visualization</a:t>
            </a:r>
          </a:p>
          <a:p>
            <a:pPr hangingPunct="1">
              <a:spcBef>
                <a:spcPts val="0"/>
              </a:spcBef>
            </a:pPr>
            <a:r>
              <a:rPr lang="en-US" sz="1800" b="1" dirty="0"/>
              <a:t>Future</a:t>
            </a:r>
          </a:p>
          <a:p>
            <a:pPr marL="571500" lvl="1" indent="-342900" hangingPunct="1">
              <a:spcBef>
                <a:spcPts val="0"/>
              </a:spcBef>
              <a:buFont typeface="+mj-lt"/>
              <a:buAutoNum type="alphaLcPeriod"/>
            </a:pPr>
            <a:r>
              <a:rPr lang="en-US" sz="1400" dirty="0"/>
              <a:t>X86 unit testing of challenging regressions</a:t>
            </a:r>
          </a:p>
          <a:p>
            <a:pPr marL="571500" lvl="1" indent="-342900" hangingPunct="1">
              <a:spcBef>
                <a:spcPts val="0"/>
              </a:spcBef>
              <a:buFont typeface="+mj-lt"/>
              <a:buAutoNum type="alphaLcPeriod"/>
            </a:pPr>
            <a:r>
              <a:rPr lang="en-US" sz="1400" dirty="0"/>
              <a:t>Add per counter injection to GHS ARM to x86 trace translator from RAAD python trace API.</a:t>
            </a:r>
          </a:p>
          <a:p>
            <a:pPr marL="889000" lvl="2" indent="-400050" hangingPunct="1">
              <a:spcBef>
                <a:spcPts val="0"/>
              </a:spcBef>
              <a:buFont typeface="+mj-lt"/>
              <a:buAutoNum type="romanLcPeriod"/>
            </a:pPr>
            <a:r>
              <a:rPr lang="en-US" sz="1400" dirty="0"/>
              <a:t>Counter injection are already added to the compiler updates as part of telemetry 2.0</a:t>
            </a:r>
          </a:p>
        </p:txBody>
      </p:sp>
      <p:sp>
        <p:nvSpPr>
          <p:cNvPr id="7" name="Rectangle 6">
            <a:extLst>
              <a:ext uri="{FF2B5EF4-FFF2-40B4-BE49-F238E27FC236}">
                <a16:creationId xmlns:a16="http://schemas.microsoft.com/office/drawing/2014/main" id="{5F218DAF-B54E-476E-B9CB-6D0A7B793C2D}"/>
              </a:ext>
            </a:extLst>
          </p:cNvPr>
          <p:cNvSpPr/>
          <p:nvPr/>
        </p:nvSpPr>
        <p:spPr>
          <a:xfrm>
            <a:off x="6637578" y="614473"/>
            <a:ext cx="3281668" cy="342658"/>
          </a:xfrm>
          <a:prstGeom prst="rect">
            <a:avLst/>
          </a:prstGeom>
        </p:spPr>
        <p:txBody>
          <a:bodyPr wrap="none">
            <a:spAutoFit/>
          </a:bodyPr>
          <a:lstStyle/>
          <a:p>
            <a:r>
              <a:rPr lang="en-US" sz="1800" i="1">
                <a:ln w="0"/>
                <a:gradFill>
                  <a:gsLst>
                    <a:gs pos="21000">
                      <a:srgbClr val="53575C"/>
                    </a:gs>
                    <a:gs pos="88000">
                      <a:srgbClr val="C5C7CA"/>
                    </a:gs>
                  </a:gsLst>
                  <a:lin ang="5400000"/>
                </a:gradFill>
              </a:rPr>
              <a:t>Bonus: Work in progress (WIP)</a:t>
            </a:r>
            <a:endParaRPr lang="en-US" sz="1800">
              <a:ln w="0"/>
              <a:gradFill>
                <a:gsLst>
                  <a:gs pos="21000">
                    <a:srgbClr val="53575C"/>
                  </a:gs>
                  <a:gs pos="88000">
                    <a:srgbClr val="C5C7CA"/>
                  </a:gs>
                </a:gsLst>
                <a:lin ang="5400000"/>
              </a:gradFill>
            </a:endParaRPr>
          </a:p>
        </p:txBody>
      </p:sp>
      <p:pic>
        <p:nvPicPr>
          <p:cNvPr id="4" name="Picture 3">
            <a:extLst>
              <a:ext uri="{FF2B5EF4-FFF2-40B4-BE49-F238E27FC236}">
                <a16:creationId xmlns:a16="http://schemas.microsoft.com/office/drawing/2014/main" id="{185E94EB-C0D6-466A-A0AC-8BCE10597847}"/>
              </a:ext>
            </a:extLst>
          </p:cNvPr>
          <p:cNvPicPr>
            <a:picLocks noChangeAspect="1"/>
          </p:cNvPicPr>
          <p:nvPr/>
        </p:nvPicPr>
        <p:blipFill>
          <a:blip r:embed="rId4"/>
          <a:stretch>
            <a:fillRect/>
          </a:stretch>
        </p:blipFill>
        <p:spPr>
          <a:xfrm>
            <a:off x="7007671" y="961314"/>
            <a:ext cx="3252787" cy="1201480"/>
          </a:xfrm>
          <a:prstGeom prst="rect">
            <a:avLst/>
          </a:prstGeom>
        </p:spPr>
      </p:pic>
    </p:spTree>
    <p:extLst>
      <p:ext uri="{BB962C8B-B14F-4D97-AF65-F5344CB8AC3E}">
        <p14:creationId xmlns:p14="http://schemas.microsoft.com/office/powerpoint/2010/main" val="235508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r>
              <a:rPr lang="en-US"/>
              <a:t>4</a:t>
            </a:r>
          </a:p>
          <a:p>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309092" y="466351"/>
            <a:ext cx="11656232" cy="529227"/>
          </a:xfrm>
        </p:spPr>
        <p:txBody>
          <a:bodyPr/>
          <a:lstStyle/>
          <a:p>
            <a:r>
              <a:rPr lang="en-US" b="1" dirty="0"/>
              <a:t>RAAD Quick Overview</a:t>
            </a:r>
            <a:br>
              <a:rPr lang="en-US" b="1" dirty="0"/>
            </a:br>
            <a:endParaRPr lang="en-US" b="1" dirty="0"/>
          </a:p>
        </p:txBody>
      </p:sp>
      <p:sp>
        <p:nvSpPr>
          <p:cNvPr id="9" name="TextBox 8">
            <a:extLst>
              <a:ext uri="{FF2B5EF4-FFF2-40B4-BE49-F238E27FC236}">
                <a16:creationId xmlns:a16="http://schemas.microsoft.com/office/drawing/2014/main" id="{806CDCFC-4466-4862-9681-F09DF2F1E29F}"/>
              </a:ext>
            </a:extLst>
          </p:cNvPr>
          <p:cNvSpPr txBox="1"/>
          <p:nvPr/>
        </p:nvSpPr>
        <p:spPr>
          <a:xfrm>
            <a:off x="309092" y="1564342"/>
            <a:ext cx="5752563" cy="4318811"/>
          </a:xfrm>
          <a:prstGeom prst="rect">
            <a:avLst/>
          </a:prstGeom>
          <a:noFill/>
        </p:spPr>
        <p:txBody>
          <a:bodyPr vert="horz" wrap="square" lIns="0" tIns="0" rIns="0" bIns="0" rtlCol="0">
            <a:spAutoFit/>
          </a:bodyPr>
          <a:lstStyle/>
          <a:p>
            <a:pPr>
              <a:spcBef>
                <a:spcPts val="0"/>
              </a:spcBef>
            </a:pPr>
            <a:r>
              <a:rPr lang="en-US" sz="1400" u="sng"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Objective:</a:t>
            </a:r>
            <a:r>
              <a:rPr lang="en-US" sz="14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Rapid Automated Analysis of input data producing:</a:t>
            </a:r>
          </a:p>
          <a:p>
            <a:pPr>
              <a:spcBef>
                <a:spcPts val="0"/>
              </a:spcBef>
            </a:pPr>
            <a:endParaRPr lang="en-US" sz="14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marL="400050" lvl="1" indent="-285750">
              <a:spcBef>
                <a:spcPts val="600"/>
              </a:spcBef>
              <a:buFont typeface="+mj-lt"/>
              <a:buAutoNum type="arabicPeriod"/>
            </a:pP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Automated expert context for debug/bug burndown acceleration (target: FW developers). </a:t>
            </a:r>
          </a:p>
          <a:p>
            <a:pPr marL="400050" lvl="1" indent="-285750">
              <a:spcBef>
                <a:spcPts val="600"/>
              </a:spcBef>
              <a:buFont typeface="+mj-lt"/>
              <a:buAutoNum type="arabicPeriod"/>
            </a:pP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Automated drive profiling to forecast and predict future behaviors (target: Host Policy – to mitigate future drive issues)</a:t>
            </a:r>
          </a:p>
          <a:p>
            <a:pPr marL="400050" lvl="1" indent="-285750">
              <a:spcBef>
                <a:spcPts val="600"/>
              </a:spcBef>
              <a:buFont typeface="+mj-lt"/>
              <a:buAutoNum type="arabicPeriod"/>
            </a:pPr>
            <a:endPar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marL="400050" lvl="1" indent="-285750">
              <a:spcBef>
                <a:spcPts val="600"/>
              </a:spcBef>
              <a:buFont typeface="+mj-lt"/>
              <a:buAutoNum type="arabicPeriod"/>
            </a:pPr>
            <a:endPar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a:spcBef>
                <a:spcPts val="0"/>
              </a:spcBef>
            </a:pPr>
            <a:r>
              <a:rPr lang="en-US" sz="1400" u="sng"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Key Messages:</a:t>
            </a:r>
            <a:r>
              <a:rPr lang="en-US" sz="14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a:t>
            </a:r>
          </a:p>
          <a:p>
            <a:pPr marL="342900" indent="-342900">
              <a:spcBef>
                <a:spcPts val="600"/>
              </a:spcBef>
              <a:buFont typeface="+mj-lt"/>
              <a:buAutoNum type="arabicPeriod"/>
            </a:pPr>
            <a:r>
              <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Framework </a:t>
            </a: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in place</a:t>
            </a:r>
          </a:p>
          <a:p>
            <a:pPr marL="342900" indent="-342900">
              <a:spcBef>
                <a:spcPts val="600"/>
              </a:spcBef>
              <a:buFont typeface="+mj-lt"/>
              <a:buAutoNum type="arabicPeriod"/>
            </a:pPr>
            <a:r>
              <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Install wizard </a:t>
            </a: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rPr>
              <a:t>available for users of RAAD and developers of RAAD </a:t>
            </a:r>
            <a:r>
              <a:rPr lang="en-US" sz="1200" dirty="0">
                <a:hlinkClick r:id="rId3"/>
              </a:rPr>
              <a:t>Link</a:t>
            </a:r>
            <a:endPar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endParaRPr>
          </a:p>
          <a:p>
            <a:pPr marL="342900" indent="-342900">
              <a:spcBef>
                <a:spcPts val="600"/>
              </a:spcBef>
              <a:buFont typeface="+mj-lt"/>
              <a:buAutoNum type="arabicPeriod"/>
            </a:pPr>
            <a:r>
              <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Reports</a:t>
            </a: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being generated for DF asserts</a:t>
            </a:r>
          </a:p>
          <a:p>
            <a:pPr marL="342900" indent="-342900">
              <a:spcBef>
                <a:spcPts val="600"/>
              </a:spcBef>
              <a:buFont typeface="+mj-lt"/>
              <a:buAutoNum type="arabicPeriod"/>
            </a:pP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Able to </a:t>
            </a:r>
            <a:r>
              <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Forecast </a:t>
            </a: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future media behaviors in drives (Alibaba SMART data)</a:t>
            </a:r>
          </a:p>
          <a:p>
            <a:pPr marL="342900" indent="-342900">
              <a:spcBef>
                <a:spcPts val="600"/>
              </a:spcBef>
              <a:buFont typeface="+mj-lt"/>
              <a:buAutoNum type="arabicPeriod"/>
            </a:pPr>
            <a:r>
              <a:rPr lang="en-US" sz="1200" b="1" i="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Dependent </a:t>
            </a:r>
            <a:r>
              <a:rPr lang="en-US" sz="1200" i="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on assert data in Debug Handbook and on Data Lake/AXON</a:t>
            </a:r>
          </a:p>
          <a:p>
            <a:pPr marL="342900" indent="-342900">
              <a:spcBef>
                <a:spcPts val="600"/>
              </a:spcBef>
              <a:buFont typeface="+mj-lt"/>
              <a:buAutoNum type="arabicPeriod"/>
            </a:pP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Need to establish </a:t>
            </a:r>
            <a:r>
              <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Productization</a:t>
            </a: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co-ownership for deployment</a:t>
            </a:r>
          </a:p>
          <a:p>
            <a:pPr marL="342900" indent="-342900">
              <a:spcBef>
                <a:spcPts val="600"/>
              </a:spcBef>
              <a:buFont typeface="+mj-lt"/>
              <a:buAutoNum type="arabicPeriod"/>
            </a:pPr>
            <a:r>
              <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Scale </a:t>
            </a: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to more customer asserts (BHB, ADPRR), then scale to all asserts</a:t>
            </a:r>
          </a:p>
          <a:p>
            <a:pPr marL="342900" indent="-342900">
              <a:spcBef>
                <a:spcPts val="600"/>
              </a:spcBef>
              <a:buFont typeface="+mj-lt"/>
              <a:buAutoNum type="arabicPeriod"/>
            </a:pPr>
            <a:r>
              <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Train </a:t>
            </a: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developers on how to use RAAD</a:t>
            </a:r>
          </a:p>
          <a:p>
            <a:pPr marL="342900" indent="-342900">
              <a:spcBef>
                <a:spcPts val="600"/>
              </a:spcBef>
              <a:buFont typeface="+mj-lt"/>
              <a:buAutoNum type="arabicPeriod"/>
            </a:pPr>
            <a:r>
              <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Pathfinding </a:t>
            </a: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additional algorithms/capabilities</a:t>
            </a:r>
          </a:p>
          <a:p>
            <a:pPr marL="342900" indent="-342900">
              <a:spcBef>
                <a:spcPts val="600"/>
              </a:spcBef>
              <a:buFont typeface="+mj-lt"/>
              <a:buAutoNum type="arabicPeriod"/>
            </a:pP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Continue to </a:t>
            </a:r>
            <a:r>
              <a:rPr lang="en-US" sz="1200" b="1"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Patent</a:t>
            </a:r>
            <a:r>
              <a:rPr lang="en-US" sz="1200" dirty="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 new capabilities and submit academic whitepapers </a:t>
            </a:r>
            <a:endParaRPr lang="en-US" sz="1100" dirty="0">
              <a:solidFill>
                <a:srgbClr val="0068B5"/>
              </a:solidFill>
            </a:endParaRPr>
          </a:p>
        </p:txBody>
      </p:sp>
      <p:pic>
        <p:nvPicPr>
          <p:cNvPr id="14" name="Picture 13">
            <a:extLst>
              <a:ext uri="{FF2B5EF4-FFF2-40B4-BE49-F238E27FC236}">
                <a16:creationId xmlns:a16="http://schemas.microsoft.com/office/drawing/2014/main" id="{4B8A6A7A-9CFA-4576-8C8A-DC01B5724FD1}"/>
              </a:ext>
            </a:extLst>
          </p:cNvPr>
          <p:cNvPicPr>
            <a:picLocks noChangeAspect="1"/>
          </p:cNvPicPr>
          <p:nvPr/>
        </p:nvPicPr>
        <p:blipFill>
          <a:blip r:embed="rId4"/>
          <a:stretch>
            <a:fillRect/>
          </a:stretch>
        </p:blipFill>
        <p:spPr>
          <a:xfrm rot="21417264">
            <a:off x="6720091" y="4337953"/>
            <a:ext cx="4891732" cy="2278913"/>
          </a:xfrm>
          <a:prstGeom prst="rect">
            <a:avLst/>
          </a:prstGeom>
        </p:spPr>
      </p:pic>
      <p:pic>
        <p:nvPicPr>
          <p:cNvPr id="4" name="Picture 3">
            <a:extLst>
              <a:ext uri="{FF2B5EF4-FFF2-40B4-BE49-F238E27FC236}">
                <a16:creationId xmlns:a16="http://schemas.microsoft.com/office/drawing/2014/main" id="{64E47321-B817-4CE9-B7C7-FE5B41F0EC70}"/>
              </a:ext>
            </a:extLst>
          </p:cNvPr>
          <p:cNvPicPr>
            <a:picLocks noChangeAspect="1"/>
          </p:cNvPicPr>
          <p:nvPr/>
        </p:nvPicPr>
        <p:blipFill>
          <a:blip r:embed="rId5"/>
          <a:stretch>
            <a:fillRect/>
          </a:stretch>
        </p:blipFill>
        <p:spPr>
          <a:xfrm rot="21424402">
            <a:off x="6657406" y="1730877"/>
            <a:ext cx="4866849" cy="2526306"/>
          </a:xfrm>
          <a:prstGeom prst="rect">
            <a:avLst/>
          </a:prstGeom>
        </p:spPr>
      </p:pic>
      <p:sp>
        <p:nvSpPr>
          <p:cNvPr id="7" name="Rectangle 6">
            <a:extLst>
              <a:ext uri="{FF2B5EF4-FFF2-40B4-BE49-F238E27FC236}">
                <a16:creationId xmlns:a16="http://schemas.microsoft.com/office/drawing/2014/main" id="{30D989FB-6755-448F-B1DB-4804E2284278}"/>
              </a:ext>
            </a:extLst>
          </p:cNvPr>
          <p:cNvSpPr/>
          <p:nvPr/>
        </p:nvSpPr>
        <p:spPr>
          <a:xfrm>
            <a:off x="144775" y="6333645"/>
            <a:ext cx="6522188" cy="595035"/>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b="1" dirty="0">
                <a:solidFill>
                  <a:schemeClr val="tx2"/>
                </a:solidFill>
                <a:latin typeface="+mj-lt"/>
                <a:ea typeface="Intel Clear Light" panose="020B0404020203020204" pitchFamily="34" charset="0"/>
                <a:cs typeface="Arial" panose="020B0604020202020204" pitchFamily="34" charset="0"/>
                <a:sym typeface="Helvetica Neue Medium"/>
              </a:rPr>
              <a:t>RAAD objective is to accelerate debug burndown and predict drive issues</a:t>
            </a:r>
          </a:p>
        </p:txBody>
      </p:sp>
      <p:pic>
        <p:nvPicPr>
          <p:cNvPr id="6" name="Picture 5">
            <a:extLst>
              <a:ext uri="{FF2B5EF4-FFF2-40B4-BE49-F238E27FC236}">
                <a16:creationId xmlns:a16="http://schemas.microsoft.com/office/drawing/2014/main" id="{3A7969B4-9727-4B8D-B0F1-B4CBC149F66F}"/>
              </a:ext>
            </a:extLst>
          </p:cNvPr>
          <p:cNvPicPr>
            <a:picLocks noChangeAspect="1"/>
          </p:cNvPicPr>
          <p:nvPr/>
        </p:nvPicPr>
        <p:blipFill>
          <a:blip r:embed="rId6"/>
          <a:stretch>
            <a:fillRect/>
          </a:stretch>
        </p:blipFill>
        <p:spPr>
          <a:xfrm>
            <a:off x="0" y="37042"/>
            <a:ext cx="1256414" cy="248992"/>
          </a:xfrm>
          <a:prstGeom prst="rect">
            <a:avLst/>
          </a:prstGeom>
        </p:spPr>
      </p:pic>
      <p:grpSp>
        <p:nvGrpSpPr>
          <p:cNvPr id="12" name="Group 11">
            <a:extLst>
              <a:ext uri="{FF2B5EF4-FFF2-40B4-BE49-F238E27FC236}">
                <a16:creationId xmlns:a16="http://schemas.microsoft.com/office/drawing/2014/main" id="{FCD29F49-2A54-41CD-9A4A-0B56CCC20049}"/>
              </a:ext>
            </a:extLst>
          </p:cNvPr>
          <p:cNvGrpSpPr/>
          <p:nvPr/>
        </p:nvGrpSpPr>
        <p:grpSpPr>
          <a:xfrm>
            <a:off x="6715516" y="132276"/>
            <a:ext cx="4570670" cy="1499837"/>
            <a:chOff x="7684395" y="5163068"/>
            <a:chExt cx="4580937" cy="1359680"/>
          </a:xfrm>
        </p:grpSpPr>
        <p:pic>
          <p:nvPicPr>
            <p:cNvPr id="5" name="Picture 4">
              <a:extLst>
                <a:ext uri="{FF2B5EF4-FFF2-40B4-BE49-F238E27FC236}">
                  <a16:creationId xmlns:a16="http://schemas.microsoft.com/office/drawing/2014/main" id="{03CCAF4C-2512-4A50-9798-B1AFBE7712F8}"/>
                </a:ext>
              </a:extLst>
            </p:cNvPr>
            <p:cNvPicPr>
              <a:picLocks noChangeAspect="1"/>
            </p:cNvPicPr>
            <p:nvPr/>
          </p:nvPicPr>
          <p:blipFill>
            <a:blip r:embed="rId7"/>
            <a:stretch>
              <a:fillRect/>
            </a:stretch>
          </p:blipFill>
          <p:spPr>
            <a:xfrm>
              <a:off x="7684395" y="5500366"/>
              <a:ext cx="4580937" cy="1022382"/>
            </a:xfrm>
            <a:prstGeom prst="rect">
              <a:avLst/>
            </a:prstGeom>
          </p:spPr>
        </p:pic>
        <p:pic>
          <p:nvPicPr>
            <p:cNvPr id="10" name="Picture 9">
              <a:extLst>
                <a:ext uri="{FF2B5EF4-FFF2-40B4-BE49-F238E27FC236}">
                  <a16:creationId xmlns:a16="http://schemas.microsoft.com/office/drawing/2014/main" id="{B7FDF885-330F-4C99-B2FA-51CDD6451B53}"/>
                </a:ext>
              </a:extLst>
            </p:cNvPr>
            <p:cNvPicPr>
              <a:picLocks noChangeAspect="1"/>
            </p:cNvPicPr>
            <p:nvPr/>
          </p:nvPicPr>
          <p:blipFill>
            <a:blip r:embed="rId8"/>
            <a:stretch>
              <a:fillRect/>
            </a:stretch>
          </p:blipFill>
          <p:spPr>
            <a:xfrm>
              <a:off x="8461419" y="5163068"/>
              <a:ext cx="3164916" cy="269633"/>
            </a:xfrm>
            <a:prstGeom prst="rect">
              <a:avLst/>
            </a:prstGeom>
          </p:spPr>
        </p:pic>
      </p:grpSp>
      <p:sp>
        <p:nvSpPr>
          <p:cNvPr id="8" name="Oval 7">
            <a:extLst>
              <a:ext uri="{FF2B5EF4-FFF2-40B4-BE49-F238E27FC236}">
                <a16:creationId xmlns:a16="http://schemas.microsoft.com/office/drawing/2014/main" id="{9AA96AF7-CFE6-4730-9C37-B4B9FD872C35}"/>
              </a:ext>
            </a:extLst>
          </p:cNvPr>
          <p:cNvSpPr/>
          <p:nvPr/>
        </p:nvSpPr>
        <p:spPr>
          <a:xfrm>
            <a:off x="6438584" y="-22730"/>
            <a:ext cx="5032199" cy="1127770"/>
          </a:xfrm>
          <a:prstGeom prst="ellipse">
            <a:avLst/>
          </a:prstGeom>
          <a:noFill/>
          <a:ln w="127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solidFill>
                  <a:srgbClr val="00B050"/>
                </a:solid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12419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555975" y="250898"/>
            <a:ext cx="10532272" cy="952499"/>
          </a:xfrm>
        </p:spPr>
        <p:txBody>
          <a:bodyPr/>
          <a:lstStyle/>
          <a:p>
            <a:r>
              <a:rPr lang="en-CA"/>
              <a:t>FW Developer Feedback (limited sample)</a:t>
            </a:r>
            <a:endParaRPr lang="en-US"/>
          </a:p>
        </p:txBody>
      </p:sp>
      <p:sp>
        <p:nvSpPr>
          <p:cNvPr id="4" name="Content Placeholder 2">
            <a:extLst>
              <a:ext uri="{FF2B5EF4-FFF2-40B4-BE49-F238E27FC236}">
                <a16:creationId xmlns:a16="http://schemas.microsoft.com/office/drawing/2014/main" id="{563AEACE-A3AA-4B65-B25A-CA4E43655687}"/>
              </a:ext>
            </a:extLst>
          </p:cNvPr>
          <p:cNvSpPr>
            <a:spLocks noGrp="1"/>
          </p:cNvSpPr>
          <p:nvPr>
            <p:ph sz="quarter" idx="28"/>
          </p:nvPr>
        </p:nvSpPr>
        <p:spPr>
          <a:xfrm>
            <a:off x="555975" y="1602641"/>
            <a:ext cx="11010900" cy="4046891"/>
          </a:xfrm>
        </p:spPr>
        <p:txBody>
          <a:bodyPr>
            <a:normAutofit/>
          </a:bodyPr>
          <a:lstStyle/>
          <a:p>
            <a:pPr lvl="0"/>
            <a:r>
              <a:rPr lang="en-US" sz="1800" dirty="0"/>
              <a:t>“Running the tool was easy. I was able to setup and leverage RAAD to perform analysis on a telemetry log in a matter of minutes on my standard desktop Windows machine without having to manually install dependencies.”</a:t>
            </a:r>
          </a:p>
          <a:p>
            <a:pPr lvl="0"/>
            <a:r>
              <a:rPr lang="en-US" sz="1800" dirty="0"/>
              <a:t>“The report generated was rich with consolidated data about the drive state including </a:t>
            </a:r>
            <a:r>
              <a:rPr lang="en-US" sz="1800" dirty="0" err="1"/>
              <a:t>nlog</a:t>
            </a:r>
            <a:r>
              <a:rPr lang="en-US" sz="1800" dirty="0"/>
              <a:t> error messages.”</a:t>
            </a:r>
          </a:p>
          <a:p>
            <a:pPr lvl="0"/>
            <a:r>
              <a:rPr lang="en-US" sz="1800" dirty="0"/>
              <a:t>“Jira clustering is an intriguing capability enabling a heat map of previous Jira’s that are relevant to the current failure.”</a:t>
            </a:r>
          </a:p>
          <a:p>
            <a:pPr lvl="0"/>
            <a:r>
              <a:rPr lang="en-US" sz="1800" dirty="0"/>
              <a:t>“The ability to accurately predict drive behavior and potential failures out to 14 hours is compelling and could provide early insight during stress and RDT validation.”</a:t>
            </a:r>
          </a:p>
          <a:p>
            <a:pPr lvl="0"/>
            <a:r>
              <a:rPr lang="en-US" sz="1800" dirty="0"/>
              <a:t>“Feeding the neural network with large data sets is critical to maintaining accuracy and improving predictability in the model. Suggestion: leverage and refine data collected in validation as training input.”</a:t>
            </a:r>
          </a:p>
        </p:txBody>
      </p:sp>
      <p:sp>
        <p:nvSpPr>
          <p:cNvPr id="5" name="Rectangle: Rounded Corners 4">
            <a:extLst>
              <a:ext uri="{FF2B5EF4-FFF2-40B4-BE49-F238E27FC236}">
                <a16:creationId xmlns:a16="http://schemas.microsoft.com/office/drawing/2014/main" id="{11CC7C97-C3AF-427A-8BAE-D1B85D7DF7FD}"/>
              </a:ext>
            </a:extLst>
          </p:cNvPr>
          <p:cNvSpPr/>
          <p:nvPr/>
        </p:nvSpPr>
        <p:spPr>
          <a:xfrm>
            <a:off x="417814" y="6383178"/>
            <a:ext cx="6463797"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tx1"/>
                </a:solidFill>
              </a:rPr>
              <a:t>Some limited feedback, need more…</a:t>
            </a:r>
          </a:p>
        </p:txBody>
      </p:sp>
    </p:spTree>
    <p:extLst>
      <p:ext uri="{BB962C8B-B14F-4D97-AF65-F5344CB8AC3E}">
        <p14:creationId xmlns:p14="http://schemas.microsoft.com/office/powerpoint/2010/main" val="268586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06184" y="36251"/>
            <a:ext cx="10532272" cy="952499"/>
          </a:xfrm>
        </p:spPr>
        <p:txBody>
          <a:bodyPr/>
          <a:lstStyle/>
          <a:p>
            <a:r>
              <a:rPr lang="en-CA" sz="3200"/>
              <a:t>Answering the </a:t>
            </a:r>
            <a:r>
              <a:rPr lang="en-CA" sz="3200" u="sng"/>
              <a:t>second</a:t>
            </a:r>
            <a:r>
              <a:rPr lang="en-CA" sz="3200"/>
              <a:t> Pathfinding Question</a:t>
            </a:r>
            <a:endParaRPr lang="en-US" sz="3200"/>
          </a:p>
        </p:txBody>
      </p:sp>
      <p:sp>
        <p:nvSpPr>
          <p:cNvPr id="4" name="Content Placeholder 2">
            <a:extLst>
              <a:ext uri="{FF2B5EF4-FFF2-40B4-BE49-F238E27FC236}">
                <a16:creationId xmlns:a16="http://schemas.microsoft.com/office/drawing/2014/main" id="{563AEACE-A3AA-4B65-B25A-CA4E43655687}"/>
              </a:ext>
            </a:extLst>
          </p:cNvPr>
          <p:cNvSpPr>
            <a:spLocks noGrp="1"/>
          </p:cNvSpPr>
          <p:nvPr>
            <p:ph sz="quarter" idx="28"/>
          </p:nvPr>
        </p:nvSpPr>
        <p:spPr>
          <a:xfrm>
            <a:off x="363254" y="801866"/>
            <a:ext cx="5411378" cy="5790313"/>
          </a:xfrm>
        </p:spPr>
        <p:txBody>
          <a:bodyPr>
            <a:normAutofit/>
          </a:bodyPr>
          <a:lstStyle/>
          <a:p>
            <a:pPr marL="457200" lvl="1" indent="-457200" fontAlgn="t">
              <a:spcBef>
                <a:spcPts val="0"/>
              </a:spcBef>
              <a:buFont typeface="+mj-lt"/>
              <a:buAutoNum type="arabicPeriod"/>
              <a:defRPr/>
            </a:pPr>
            <a:r>
              <a:rPr lang="en-US" sz="1600" dirty="0">
                <a:solidFill>
                  <a:srgbClr val="00B050"/>
                </a:solidFill>
              </a:rPr>
              <a:t>Using Telemetry, </a:t>
            </a:r>
            <a:r>
              <a:rPr lang="en-US" sz="1600" dirty="0" err="1">
                <a:solidFill>
                  <a:srgbClr val="00B050"/>
                </a:solidFill>
              </a:rPr>
              <a:t>fw</a:t>
            </a:r>
            <a:r>
              <a:rPr lang="en-US" sz="1600" dirty="0">
                <a:solidFill>
                  <a:srgbClr val="00B050"/>
                </a:solidFill>
              </a:rPr>
              <a:t>-sources, and MP engine(s) to evaluate an SSD bug, is it possible to detect and predict future behaviors (profile normal, error path handling, and anomalous states)?</a:t>
            </a:r>
          </a:p>
          <a:p>
            <a:pPr lvl="2"/>
            <a:r>
              <a:rPr lang="en-US" sz="1200" dirty="0"/>
              <a:t>Yes, RAAD can forecast and predict drive issues</a:t>
            </a:r>
          </a:p>
          <a:p>
            <a:pPr lvl="2"/>
            <a:r>
              <a:rPr lang="en-US" sz="1200" dirty="0"/>
              <a:t>For PF we utilized Robbie’s Alibaba Smart data</a:t>
            </a:r>
          </a:p>
          <a:p>
            <a:pPr lvl="1" hangingPunct="1"/>
            <a:r>
              <a:rPr lang="en-US" sz="1400" dirty="0">
                <a:solidFill>
                  <a:srgbClr val="00B050"/>
                </a:solidFill>
              </a:rPr>
              <a:t>What is the minimal telemetry data required and what SW is required to generate the predictions?</a:t>
            </a:r>
          </a:p>
          <a:p>
            <a:pPr lvl="2" hangingPunct="1"/>
            <a:r>
              <a:rPr lang="en-US" sz="1200" dirty="0">
                <a:solidFill>
                  <a:srgbClr val="00B050"/>
                </a:solidFill>
              </a:rPr>
              <a:t>Minimum data required </a:t>
            </a:r>
          </a:p>
          <a:p>
            <a:pPr lvl="3"/>
            <a:r>
              <a:rPr lang="en-US" sz="1200" dirty="0">
                <a:solidFill>
                  <a:schemeClr val="tx1"/>
                </a:solidFill>
              </a:rPr>
              <a:t>Data could be obtained from multiple drives in parallel to train the neural network. For a single prediction, you will only need three days worth of data</a:t>
            </a:r>
          </a:p>
          <a:p>
            <a:pPr lvl="3" hangingPunct="1"/>
            <a:r>
              <a:rPr lang="en-US" sz="1200" dirty="0"/>
              <a:t>Telemetry binary (CIT and HIT)</a:t>
            </a:r>
          </a:p>
          <a:p>
            <a:pPr lvl="3" hangingPunct="1"/>
            <a:r>
              <a:rPr lang="en-US" sz="1200" dirty="0"/>
              <a:t>Customer data (ex. Alibaba)</a:t>
            </a:r>
          </a:p>
          <a:p>
            <a:pPr lvl="3" hangingPunct="1"/>
            <a:r>
              <a:rPr lang="en-US" sz="1200" dirty="0"/>
              <a:t>System Meta (as specified by RAAD)</a:t>
            </a:r>
          </a:p>
          <a:p>
            <a:pPr lvl="3" hangingPunct="1"/>
            <a:r>
              <a:rPr lang="en-US" sz="1200" dirty="0"/>
              <a:t>FW (from git repo)</a:t>
            </a:r>
          </a:p>
          <a:p>
            <a:pPr lvl="3" hangingPunct="1"/>
            <a:r>
              <a:rPr lang="en-US" sz="1200" dirty="0"/>
              <a:t>Debug Handbook </a:t>
            </a:r>
          </a:p>
          <a:p>
            <a:pPr lvl="3" hangingPunct="1"/>
            <a:r>
              <a:rPr lang="en-US" sz="1200" dirty="0"/>
              <a:t>Historical Jira data</a:t>
            </a:r>
          </a:p>
          <a:p>
            <a:pPr marL="488950" lvl="2" indent="0">
              <a:buNone/>
            </a:pPr>
            <a:endParaRPr lang="en-US" sz="700" dirty="0"/>
          </a:p>
        </p:txBody>
      </p:sp>
      <p:sp>
        <p:nvSpPr>
          <p:cNvPr id="6" name="Content Placeholder 2">
            <a:extLst>
              <a:ext uri="{FF2B5EF4-FFF2-40B4-BE49-F238E27FC236}">
                <a16:creationId xmlns:a16="http://schemas.microsoft.com/office/drawing/2014/main" id="{51FE8AF7-E8D0-4DC2-9F82-F9B3410B4799}"/>
              </a:ext>
            </a:extLst>
          </p:cNvPr>
          <p:cNvSpPr txBox="1">
            <a:spLocks/>
          </p:cNvSpPr>
          <p:nvPr/>
        </p:nvSpPr>
        <p:spPr>
          <a:xfrm>
            <a:off x="5912319" y="750392"/>
            <a:ext cx="5644507" cy="62145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2" hangingPunct="1"/>
            <a:r>
              <a:rPr lang="en-US" sz="1200" dirty="0">
                <a:solidFill>
                  <a:srgbClr val="00B050"/>
                </a:solidFill>
              </a:rPr>
              <a:t>SW required</a:t>
            </a:r>
          </a:p>
          <a:p>
            <a:pPr lvl="3" hangingPunct="1"/>
            <a:r>
              <a:rPr lang="en-US" sz="1200" dirty="0"/>
              <a:t>Telemetry auto parsing (cross complier and python scripts)</a:t>
            </a:r>
          </a:p>
          <a:p>
            <a:pPr lvl="3" hangingPunct="1"/>
            <a:r>
              <a:rPr lang="en-US" sz="1200" dirty="0"/>
              <a:t>System meta (python scripts)</a:t>
            </a:r>
          </a:p>
          <a:p>
            <a:pPr lvl="3" hangingPunct="1"/>
            <a:r>
              <a:rPr lang="en-US" sz="1200" dirty="0"/>
              <a:t>Time-series visualization</a:t>
            </a:r>
          </a:p>
          <a:p>
            <a:pPr lvl="3" hangingPunct="1"/>
            <a:r>
              <a:rPr lang="en-US" sz="1200" dirty="0"/>
              <a:t>Data management Linkage</a:t>
            </a:r>
          </a:p>
          <a:p>
            <a:pPr lvl="3" hangingPunct="1"/>
            <a:r>
              <a:rPr lang="en-US" sz="1200" dirty="0"/>
              <a:t>Data Aggregation into Intel’s oneAPI</a:t>
            </a:r>
          </a:p>
          <a:p>
            <a:pPr lvl="3" hangingPunct="1"/>
            <a:r>
              <a:rPr lang="en-US" sz="1200" dirty="0"/>
              <a:t>LaTeX (pdf generation)</a:t>
            </a:r>
          </a:p>
          <a:p>
            <a:pPr lvl="3" hangingPunct="1"/>
            <a:r>
              <a:rPr lang="en-US" sz="1200" dirty="0"/>
              <a:t>Artificial Intelligence (AI) &amp; Machine Learning (ML) - Ensemble methods were created for diversity in technologies</a:t>
            </a:r>
          </a:p>
          <a:p>
            <a:pPr marL="1262052" lvl="4" indent="-342900" fontAlgn="t" hangingPunct="1">
              <a:spcBef>
                <a:spcPts val="0"/>
              </a:spcBef>
              <a:spcAft>
                <a:spcPts val="600"/>
              </a:spcAft>
            </a:pPr>
            <a:r>
              <a:rPr lang="en-US" sz="1100" dirty="0"/>
              <a:t>Techniques are selected by fitting to meta data objective and metrics</a:t>
            </a:r>
          </a:p>
          <a:p>
            <a:pPr marL="1262052" lvl="4" indent="-342900" fontAlgn="t" hangingPunct="1">
              <a:spcBef>
                <a:spcPts val="0"/>
              </a:spcBef>
              <a:spcAft>
                <a:spcPts val="600"/>
              </a:spcAft>
            </a:pPr>
            <a:r>
              <a:rPr lang="en-US" sz="1100" dirty="0"/>
              <a:t>Using methods composed in complimentary manner ensures for higher quality data results</a:t>
            </a:r>
          </a:p>
          <a:p>
            <a:pPr marL="1262052" lvl="4" indent="-342900" fontAlgn="t" hangingPunct="1">
              <a:spcBef>
                <a:spcPts val="0"/>
              </a:spcBef>
              <a:spcAft>
                <a:spcPts val="600"/>
              </a:spcAft>
            </a:pPr>
            <a:r>
              <a:rPr lang="en-US" sz="1100" dirty="0"/>
              <a:t>Optimization strategies allow for searching the space of appropriate and best fit parameters</a:t>
            </a:r>
          </a:p>
          <a:p>
            <a:pPr marL="1262052" lvl="4" indent="-342900" fontAlgn="t" hangingPunct="1">
              <a:spcBef>
                <a:spcPts val="0"/>
              </a:spcBef>
              <a:spcAft>
                <a:spcPts val="600"/>
              </a:spcAft>
            </a:pPr>
            <a:r>
              <a:rPr lang="en-US" sz="1100" dirty="0"/>
              <a:t>Ecosystem is architected to allow for intuitive selection and guided developer experiences</a:t>
            </a:r>
          </a:p>
          <a:p>
            <a:pPr marL="1262052" lvl="4" indent="-342900" fontAlgn="t" hangingPunct="1">
              <a:spcBef>
                <a:spcPts val="0"/>
              </a:spcBef>
              <a:spcAft>
                <a:spcPts val="600"/>
              </a:spcAft>
            </a:pPr>
            <a:r>
              <a:rPr lang="en-US" sz="1100" dirty="0"/>
              <a:t>Algorithms include: ARMA Forecast, Value Forecast, Event Imminent Forecast, Event Imminent Forecast at Index, Big Data processing expansions to create batch/fractal-based processing for GBs to TBs per analysis, Novel (Genetic Evolution) Algorithms from RAAD patents</a:t>
            </a:r>
          </a:p>
          <a:p>
            <a:pPr marL="1262052" lvl="4" indent="-342900" fontAlgn="t" hangingPunct="1">
              <a:spcBef>
                <a:spcPts val="0"/>
              </a:spcBef>
              <a:spcAft>
                <a:spcPts val="600"/>
              </a:spcAft>
            </a:pPr>
            <a:endParaRPr lang="en-US" sz="1100" dirty="0"/>
          </a:p>
          <a:p>
            <a:pPr marL="1262052" lvl="4" indent="-342900" fontAlgn="t" hangingPunct="1">
              <a:spcBef>
                <a:spcPts val="0"/>
              </a:spcBef>
              <a:spcAft>
                <a:spcPts val="600"/>
              </a:spcAft>
            </a:pPr>
            <a:endParaRPr lang="en-US" sz="1100" dirty="0"/>
          </a:p>
        </p:txBody>
      </p:sp>
      <p:sp>
        <p:nvSpPr>
          <p:cNvPr id="5" name="Rectangle 4" descr="Thumbs Up Sign">
            <a:extLst>
              <a:ext uri="{FF2B5EF4-FFF2-40B4-BE49-F238E27FC236}">
                <a16:creationId xmlns:a16="http://schemas.microsoft.com/office/drawing/2014/main" id="{AA063F80-0CFB-471B-8E8C-37EE37FA05BF}"/>
              </a:ext>
            </a:extLst>
          </p:cNvPr>
          <p:cNvSpPr/>
          <p:nvPr/>
        </p:nvSpPr>
        <p:spPr>
          <a:xfrm>
            <a:off x="5068702" y="4052391"/>
            <a:ext cx="1207236" cy="105675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Rectangle: Rounded Corners 6">
            <a:extLst>
              <a:ext uri="{FF2B5EF4-FFF2-40B4-BE49-F238E27FC236}">
                <a16:creationId xmlns:a16="http://schemas.microsoft.com/office/drawing/2014/main" id="{47E13186-6EDC-4D9D-B60B-AB7FC719442E}"/>
              </a:ext>
            </a:extLst>
          </p:cNvPr>
          <p:cNvSpPr/>
          <p:nvPr/>
        </p:nvSpPr>
        <p:spPr>
          <a:xfrm>
            <a:off x="560384" y="6344036"/>
            <a:ext cx="10109917"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Yes!  Need confirmation from Media team for Alibaba example data</a:t>
            </a:r>
          </a:p>
        </p:txBody>
      </p:sp>
    </p:spTree>
    <p:extLst>
      <p:ext uri="{BB962C8B-B14F-4D97-AF65-F5344CB8AC3E}">
        <p14:creationId xmlns:p14="http://schemas.microsoft.com/office/powerpoint/2010/main" val="36618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schematic&#10;&#10;Description automatically generated">
            <a:extLst>
              <a:ext uri="{FF2B5EF4-FFF2-40B4-BE49-F238E27FC236}">
                <a16:creationId xmlns:a16="http://schemas.microsoft.com/office/drawing/2014/main" id="{57D625D0-88D6-4B4A-9104-D60619EBC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122" y="485640"/>
            <a:ext cx="8817474" cy="5852398"/>
          </a:xfrm>
          <a:prstGeom prst="rect">
            <a:avLst/>
          </a:prstGeom>
        </p:spPr>
      </p:pic>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131915" y="122773"/>
            <a:ext cx="8265110" cy="952499"/>
          </a:xfrm>
        </p:spPr>
        <p:txBody>
          <a:bodyPr/>
          <a:lstStyle/>
          <a:p>
            <a:r>
              <a:rPr lang="en-CA" sz="2800" dirty="0"/>
              <a:t>RAAD Data Flow (for forecast / predict)</a:t>
            </a:r>
            <a:endParaRPr lang="en-US" sz="2800" dirty="0"/>
          </a:p>
        </p:txBody>
      </p:sp>
      <p:sp>
        <p:nvSpPr>
          <p:cNvPr id="5" name="Rectangle: Rounded Corners 4">
            <a:extLst>
              <a:ext uri="{FF2B5EF4-FFF2-40B4-BE49-F238E27FC236}">
                <a16:creationId xmlns:a16="http://schemas.microsoft.com/office/drawing/2014/main" id="{C497ECE6-B34F-4042-9F7B-4A52AC0FE1FF}"/>
              </a:ext>
            </a:extLst>
          </p:cNvPr>
          <p:cNvSpPr/>
          <p:nvPr/>
        </p:nvSpPr>
        <p:spPr>
          <a:xfrm>
            <a:off x="2829059" y="6383178"/>
            <a:ext cx="5932868"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Use time-series to predict failures…</a:t>
            </a:r>
          </a:p>
        </p:txBody>
      </p:sp>
    </p:spTree>
    <p:extLst>
      <p:ext uri="{BB962C8B-B14F-4D97-AF65-F5344CB8AC3E}">
        <p14:creationId xmlns:p14="http://schemas.microsoft.com/office/powerpoint/2010/main" val="17305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DE17F64-A54A-460E-B81E-BDF797637D02}"/>
              </a:ext>
            </a:extLst>
          </p:cNvPr>
          <p:cNvPicPr>
            <a:picLocks noChangeAspect="1"/>
          </p:cNvPicPr>
          <p:nvPr/>
        </p:nvPicPr>
        <p:blipFill rotWithShape="1">
          <a:blip r:embed="rId3">
            <a:extLst>
              <a:ext uri="{28A0092B-C50C-407E-A947-70E740481C1C}">
                <a14:useLocalDpi xmlns:a14="http://schemas.microsoft.com/office/drawing/2010/main" val="0"/>
              </a:ext>
            </a:extLst>
          </a:blip>
          <a:srcRect l="4593" t="7444" r="8185" b="61537"/>
          <a:stretch/>
        </p:blipFill>
        <p:spPr>
          <a:xfrm>
            <a:off x="139524" y="4133580"/>
            <a:ext cx="5421746" cy="1893455"/>
          </a:xfrm>
          <a:prstGeom prst="rect">
            <a:avLst/>
          </a:prstGeom>
        </p:spPr>
      </p:pic>
      <p:sp>
        <p:nvSpPr>
          <p:cNvPr id="9" name="Title 1">
            <a:extLst>
              <a:ext uri="{FF2B5EF4-FFF2-40B4-BE49-F238E27FC236}">
                <a16:creationId xmlns:a16="http://schemas.microsoft.com/office/drawing/2014/main" id="{84E3FCDC-8256-4EEB-95E7-ABC985E0E628}"/>
              </a:ext>
            </a:extLst>
          </p:cNvPr>
          <p:cNvSpPr>
            <a:spLocks noGrp="1"/>
          </p:cNvSpPr>
          <p:nvPr>
            <p:ph type="title"/>
          </p:nvPr>
        </p:nvSpPr>
        <p:spPr>
          <a:xfrm>
            <a:off x="286219" y="234050"/>
            <a:ext cx="12195174" cy="1000496"/>
          </a:xfrm>
        </p:spPr>
        <p:txBody>
          <a:bodyPr/>
          <a:lstStyle/>
          <a:p>
            <a:r>
              <a:rPr lang="en-US" sz="4400">
                <a:latin typeface="Intel Clear Pro"/>
              </a:rPr>
              <a:t>RNN-LSTM Developer Landscape [1/3] - Definitions</a:t>
            </a:r>
            <a:endParaRPr lang="en-US" sz="4400"/>
          </a:p>
        </p:txBody>
      </p:sp>
      <p:sp>
        <p:nvSpPr>
          <p:cNvPr id="16" name="Rectangle 15">
            <a:extLst>
              <a:ext uri="{FF2B5EF4-FFF2-40B4-BE49-F238E27FC236}">
                <a16:creationId xmlns:a16="http://schemas.microsoft.com/office/drawing/2014/main" id="{BAD88B46-FEE3-436E-AF7B-6D5A416854AB}"/>
              </a:ext>
            </a:extLst>
          </p:cNvPr>
          <p:cNvSpPr/>
          <p:nvPr/>
        </p:nvSpPr>
        <p:spPr>
          <a:xfrm>
            <a:off x="139524" y="1319989"/>
            <a:ext cx="6957196" cy="3007490"/>
          </a:xfrm>
          <a:prstGeom prst="rect">
            <a:avLst/>
          </a:prstGeom>
        </p:spPr>
        <p:txBody>
          <a:bodyPr wrap="square" lIns="91440" tIns="45720" rIns="91440" bIns="45720" anchor="t">
            <a:spAutoFit/>
          </a:bodyPr>
          <a:lstStyle/>
          <a:p>
            <a:r>
              <a:rPr lang="en-US" sz="1600" b="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Method of Machine Learning and Artificial Intelligence</a:t>
            </a:r>
          </a:p>
          <a:p>
            <a:pPr marL="285750" indent="-285750">
              <a:buFont typeface="Arial" panose="020B0604020202020204" pitchFamily="34" charset="0"/>
              <a:buChar cha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Recurrent Neural Network (RNN)</a:t>
            </a:r>
          </a:p>
          <a:p>
            <a:pPr marL="285750" indent="-285750">
              <a:buFont typeface="Arial" panose="020B0604020202020204" pitchFamily="34" charset="0"/>
              <a:buChar cha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Long-Short Term Memory (LSTM)</a:t>
            </a:r>
          </a:p>
          <a:p>
            <a:pPr marL="285750" indent="-285750">
              <a:buFont typeface="Arial" panose="020B0604020202020204" pitchFamily="34" charset="0"/>
              <a:buChar char="•"/>
            </a:pPr>
            <a:r>
              <a:rPr lang="en-US" sz="14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Matrix Profile - Similarity Sequence to Sequence Search Space – large amounts of data, available on demand</a:t>
            </a:r>
          </a:p>
          <a:p>
            <a:endParaRPr lang="en-US" sz="1600">
              <a:solidFill>
                <a:schemeClr val="bg1"/>
              </a:solidFill>
              <a:latin typeface="Calibri"/>
              <a:ea typeface="Times New Roman" panose="02020603050405020304" pitchFamily="18" charset="0"/>
              <a:cs typeface="Times New Roman"/>
            </a:endParaRPr>
          </a:p>
          <a:p>
            <a:r>
              <a:rPr lang="en-US" sz="1600" b="1">
                <a:solidFill>
                  <a:schemeClr val="bg1"/>
                </a:solidFill>
                <a:latin typeface="Calibri"/>
                <a:ea typeface="Times New Roman" panose="02020603050405020304" pitchFamily="18" charset="0"/>
                <a:cs typeface="Times New Roman"/>
              </a:rPr>
              <a:t>Neural Network </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0AA1DC-2AFE-4E75-8142-6821871747B7}"/>
                  </a:ext>
                </a:extLst>
              </p:cNvPr>
              <p:cNvSpPr/>
              <p:nvPr/>
            </p:nvSpPr>
            <p:spPr>
              <a:xfrm>
                <a:off x="7251316" y="852242"/>
                <a:ext cx="4525047" cy="5731826"/>
              </a:xfrm>
              <a:prstGeom prst="rect">
                <a:avLst/>
              </a:prstGeom>
            </p:spPr>
            <p:txBody>
              <a:bodyPr wrap="square">
                <a:spAutoFit/>
              </a:bodyPr>
              <a:lstStyle/>
              <a:p>
                <a:r>
                  <a:rPr lang="en-US" sz="1400" b="1">
                    <a:solidFill>
                      <a:schemeClr val="tx1"/>
                    </a:solidFill>
                    <a:latin typeface="Calibri" panose="020F0502020204030204" pitchFamily="34" charset="0"/>
                    <a:ea typeface="Cambria" panose="02040503050406030204" pitchFamily="18" charset="0"/>
                    <a:cs typeface="Calibri" panose="020F0502020204030204" pitchFamily="34" charset="0"/>
                  </a:rPr>
                  <a:t>Usage</a:t>
                </a:r>
              </a:p>
              <a:p>
                <a:pPr marL="285750" indent="-285750">
                  <a:buFont typeface="Arial" panose="020B0604020202020204" pitchFamily="34" charset="0"/>
                  <a:buChar char="•"/>
                </a:pPr>
                <a:r>
                  <a:rPr lang="en-US" sz="1400">
                    <a:solidFill>
                      <a:schemeClr val="tx1"/>
                    </a:solidFill>
                    <a:latin typeface="Calibri"/>
                    <a:ea typeface="Times New Roman" panose="02020603050405020304" pitchFamily="18" charset="0"/>
                    <a:cs typeface="Times New Roman"/>
                  </a:rPr>
                  <a:t>Input values of SMART data used to predict future SMART data values</a:t>
                </a:r>
              </a:p>
              <a:p>
                <a:pPr marL="285750" indent="-285750">
                  <a:buFont typeface="Arial" panose="020B0604020202020204" pitchFamily="34" charset="0"/>
                  <a:buChar char="•"/>
                </a:pPr>
                <a:r>
                  <a:rPr lang="en-US" sz="1400">
                    <a:solidFill>
                      <a:schemeClr val="tx1"/>
                    </a:solidFill>
                    <a:latin typeface="Calibri"/>
                    <a:ea typeface="Times New Roman" panose="02020603050405020304" pitchFamily="18" charset="0"/>
                    <a:cs typeface="Times New Roman"/>
                  </a:rPr>
                  <a:t>Ex. shows a single field for developer analysis (in our example </a:t>
                </a:r>
                <a:r>
                  <a:rPr lang="en-US" sz="1400" err="1">
                    <a:solidFill>
                      <a:schemeClr val="tx1"/>
                    </a:solidFill>
                    <a:latin typeface="Calibri"/>
                    <a:ea typeface="Times New Roman" panose="02020603050405020304" pitchFamily="18" charset="0"/>
                    <a:cs typeface="Times New Roman"/>
                  </a:rPr>
                  <a:t>WearLevelingCountN</a:t>
                </a:r>
                <a:r>
                  <a:rPr lang="en-US" sz="1400">
                    <a:solidFill>
                      <a:schemeClr val="tx1"/>
                    </a:solidFill>
                    <a:latin typeface="Calibri"/>
                    <a:ea typeface="Times New Roman" panose="02020603050405020304" pitchFamily="18" charset="0"/>
                    <a:cs typeface="Times New Roman"/>
                  </a:rPr>
                  <a:t>)</a:t>
                </a:r>
              </a:p>
              <a:p>
                <a:pPr marR="0" lvl="0">
                  <a:spcBef>
                    <a:spcPts val="0"/>
                  </a:spcBef>
                  <a:spcAft>
                    <a:spcPts val="0"/>
                  </a:spcAft>
                </a:pPr>
                <a:endParaRPr lang="en-US" sz="1400" b="1">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r>
                  <a:rPr lang="en-US" sz="1400" b="1">
                    <a:solidFill>
                      <a:schemeClr val="tx1"/>
                    </a:solidFill>
                    <a:latin typeface="Calibri" panose="020F0502020204030204" pitchFamily="34" charset="0"/>
                    <a:ea typeface="Times New Roman" panose="02020603050405020304" pitchFamily="18" charset="0"/>
                    <a:cs typeface="Times New Roman" panose="02020603050405020304" pitchFamily="18" charset="0"/>
                  </a:rPr>
                  <a:t>Definitions</a:t>
                </a:r>
              </a:p>
              <a:p>
                <a:pPr marL="285750" marR="0" lvl="0" indent="-285750">
                  <a:spcBef>
                    <a:spcPts val="0"/>
                  </a:spcBef>
                  <a:spcAft>
                    <a:spcPts val="0"/>
                  </a:spcAft>
                  <a:buFont typeface="Arial" panose="020B0604020202020204" pitchFamily="34" charset="0"/>
                  <a:buChar char="•"/>
                </a:pPr>
                <a:r>
                  <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rPr>
                  <a:t>Inputs = test validation data set</a:t>
                </a:r>
              </a:p>
              <a:p>
                <a:pPr marL="285750" marR="0" lvl="0" indent="-285750">
                  <a:spcBef>
                    <a:spcPts val="0"/>
                  </a:spcBef>
                  <a:spcAft>
                    <a:spcPts val="0"/>
                  </a:spcAft>
                  <a:buFont typeface="Arial" panose="020B0604020202020204" pitchFamily="34" charset="0"/>
                  <a:buChar char="•"/>
                </a:pPr>
                <a:r>
                  <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rPr>
                  <a:t>Labels = actual data points (expected)</a:t>
                </a:r>
              </a:p>
              <a:p>
                <a:pPr marL="285750" marR="0" lvl="0" indent="-285750">
                  <a:spcBef>
                    <a:spcPts val="0"/>
                  </a:spcBef>
                  <a:spcAft>
                    <a:spcPts val="0"/>
                  </a:spcAft>
                  <a:buFont typeface="Arial" panose="020B0604020202020204" pitchFamily="34" charset="0"/>
                  <a:buChar char="•"/>
                </a:pPr>
                <a:r>
                  <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rPr>
                  <a:t>Predictions = output of the model (predicted)</a:t>
                </a:r>
              </a:p>
              <a:p>
                <a:pPr marL="285750" marR="0" lvl="0" indent="-285750">
                  <a:spcBef>
                    <a:spcPts val="0"/>
                  </a:spcBef>
                  <a:spcAft>
                    <a:spcPts val="0"/>
                  </a:spcAft>
                  <a:buFont typeface="Arial" panose="020B0604020202020204" pitchFamily="34" charset="0"/>
                  <a:buChar char="•"/>
                </a:pPr>
                <a:endPar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r>
                  <a:rPr lang="en-US" sz="1400" b="1">
                    <a:solidFill>
                      <a:schemeClr val="tx1"/>
                    </a:solidFill>
                    <a:latin typeface="Calibri" panose="020F0502020204030204" pitchFamily="34" charset="0"/>
                    <a:ea typeface="Times New Roman" panose="02020603050405020304" pitchFamily="18" charset="0"/>
                    <a:cs typeface="Times New Roman" panose="02020603050405020304" pitchFamily="18" charset="0"/>
                  </a:rPr>
                  <a:t>Analysis Context</a:t>
                </a:r>
              </a:p>
              <a:p>
                <a:pPr marL="285750" marR="0" lvl="0" indent="-285750">
                  <a:spcBef>
                    <a:spcPts val="0"/>
                  </a:spcBef>
                  <a:spcAft>
                    <a:spcPts val="0"/>
                  </a:spcAft>
                  <a:buFont typeface="Arial" panose="020B0604020202020204" pitchFamily="34" charset="0"/>
                  <a:buChar char="•"/>
                </a:pPr>
                <a:r>
                  <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rPr>
                  <a:t>Graph is time series of </a:t>
                </a:r>
                <a:r>
                  <a:rPr lang="en-US" sz="1400" err="1">
                    <a:solidFill>
                      <a:schemeClr val="tx1"/>
                    </a:solidFill>
                    <a:latin typeface="Calibri" panose="020F0502020204030204" pitchFamily="34" charset="0"/>
                    <a:ea typeface="Times New Roman" panose="02020603050405020304" pitchFamily="18" charset="0"/>
                    <a:cs typeface="Times New Roman" panose="02020603050405020304" pitchFamily="18" charset="0"/>
                  </a:rPr>
                  <a:t>WearLevelingCountN</a:t>
                </a:r>
                <a:endPar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rPr>
                  <a:t>The system utilizes 80 data points as input to generate a prediction of 20 data points</a:t>
                </a:r>
              </a:p>
              <a:p>
                <a:pPr marL="285750" marR="0" lvl="0" indent="-285750">
                  <a:spcBef>
                    <a:spcPts val="0"/>
                  </a:spcBef>
                  <a:spcAft>
                    <a:spcPts val="0"/>
                  </a:spcAft>
                  <a:buFont typeface="Arial" panose="020B0604020202020204" pitchFamily="34" charset="0"/>
                  <a:buChar char="•"/>
                </a:pPr>
                <a:r>
                  <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rPr>
                  <a:t>Given each data point is collected for an interval of 52 minutes on average, we have the following:</a:t>
                </a:r>
              </a:p>
              <a:p>
                <a:pPr marL="285750" marR="0" lvl="0" indent="-285750">
                  <a:spcBef>
                    <a:spcPts val="0"/>
                  </a:spcBef>
                  <a:spcAft>
                    <a:spcPts val="0"/>
                  </a:spcAft>
                  <a:buFont typeface="Arial" panose="020B0604020202020204" pitchFamily="34" charset="0"/>
                  <a:buChar char="•"/>
                </a:pPr>
                <a:endPar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L="342900" lvl="3" indent="-342900">
                  <a:spcBef>
                    <a:spcPts val="0"/>
                  </a:spcBef>
                  <a:buFont typeface="+mj-lt"/>
                  <a:buAutoNum type="arabicPeriod"/>
                </a:pPr>
                <a:r>
                  <a:rPr lang="en-US" sz="1400" i="1">
                    <a:solidFill>
                      <a:schemeClr val="tx1"/>
                    </a:solidFill>
                    <a:latin typeface="Calibri" panose="020F0502020204030204" pitchFamily="34" charset="0"/>
                    <a:ea typeface="Times New Roman" panose="02020603050405020304" pitchFamily="18" charset="0"/>
                    <a:cs typeface="Times New Roman" panose="02020603050405020304" pitchFamily="18" charset="0"/>
                  </a:rPr>
                  <a:t>Input: 52x80 = 4160 minutes </a:t>
                </a:r>
                <a14:m>
                  <m:oMath xmlns:m="http://schemas.openxmlformats.org/officeDocument/2006/math">
                    <m:r>
                      <a:rPr lang="en-US"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i="1">
                    <a:solidFill>
                      <a:schemeClr val="tx1"/>
                    </a:solidFill>
                    <a:latin typeface="Calibri" panose="020F0502020204030204" pitchFamily="34" charset="0"/>
                    <a:ea typeface="Times New Roman" panose="02020603050405020304" pitchFamily="18" charset="0"/>
                    <a:cs typeface="Times New Roman" panose="02020603050405020304" pitchFamily="18" charset="0"/>
                  </a:rPr>
                  <a:t> 69 hours of data</a:t>
                </a:r>
              </a:p>
              <a:p>
                <a:pPr marL="342900" lvl="3" indent="-342900">
                  <a:spcBef>
                    <a:spcPts val="0"/>
                  </a:spcBef>
                  <a:buFont typeface="+mj-lt"/>
                  <a:buAutoNum type="arabicPeriod"/>
                </a:pPr>
                <a:r>
                  <a:rPr lang="en-US" sz="1400" i="1">
                    <a:solidFill>
                      <a:schemeClr val="tx1"/>
                    </a:solidFill>
                    <a:latin typeface="Calibri" panose="020F0502020204030204" pitchFamily="34" charset="0"/>
                    <a:ea typeface="Times New Roman" panose="02020603050405020304" pitchFamily="18" charset="0"/>
                    <a:cs typeface="Times New Roman" panose="02020603050405020304" pitchFamily="18" charset="0"/>
                  </a:rPr>
                  <a:t>Output: 52x20 = 1040 minutes </a:t>
                </a:r>
                <a14:m>
                  <m:oMath xmlns:m="http://schemas.openxmlformats.org/officeDocument/2006/math">
                    <m:r>
                      <a:rPr lang="en-US"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i="1">
                    <a:solidFill>
                      <a:schemeClr val="tx1"/>
                    </a:solidFill>
                    <a:latin typeface="Calibri" panose="020F0502020204030204" pitchFamily="34" charset="0"/>
                    <a:ea typeface="Times New Roman" panose="02020603050405020304" pitchFamily="18" charset="0"/>
                    <a:cs typeface="Times New Roman" panose="02020603050405020304" pitchFamily="18" charset="0"/>
                  </a:rPr>
                  <a:t> 17 hours</a:t>
                </a:r>
              </a:p>
              <a:p>
                <a:r>
                  <a:rPr lang="en-US" sz="1400" b="1">
                    <a:solidFill>
                      <a:schemeClr val="tx1"/>
                    </a:solidFill>
                    <a:latin typeface="Calibri" panose="020F0502020204030204" pitchFamily="34" charset="0"/>
                    <a:ea typeface="Times New Roman" panose="02020603050405020304" pitchFamily="18" charset="0"/>
                    <a:cs typeface="Times New Roman" panose="02020603050405020304" pitchFamily="18" charset="0"/>
                  </a:rPr>
                  <a:t>Display window</a:t>
                </a:r>
              </a:p>
              <a:p>
                <a:pPr marL="285750" indent="-285750">
                  <a:buFont typeface="Arial" panose="020B0604020202020204" pitchFamily="34" charset="0"/>
                  <a:buChar char="•"/>
                </a:pPr>
                <a:r>
                  <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rPr>
                  <a:t>20 data points * 52 min = 1040 min  </a:t>
                </a:r>
                <a:r>
                  <a:rPr lang="en-US" sz="1400" b="1">
                    <a:solidFill>
                      <a:srgbClr val="00B050"/>
                    </a:solidFill>
                    <a:latin typeface="Calibri" panose="020F0502020204030204" pitchFamily="34" charset="0"/>
                    <a:ea typeface="Times New Roman" panose="02020603050405020304" pitchFamily="18" charset="0"/>
                    <a:cs typeface="Times New Roman" panose="02020603050405020304" pitchFamily="18" charset="0"/>
                  </a:rPr>
                  <a:t>17 hours forecast</a:t>
                </a:r>
              </a:p>
            </p:txBody>
          </p:sp>
        </mc:Choice>
        <mc:Fallback xmlns="">
          <p:sp>
            <p:nvSpPr>
              <p:cNvPr id="17" name="Rectangle 16">
                <a:extLst>
                  <a:ext uri="{FF2B5EF4-FFF2-40B4-BE49-F238E27FC236}">
                    <a16:creationId xmlns:a16="http://schemas.microsoft.com/office/drawing/2014/main" id="{280AA1DC-2AFE-4E75-8142-6821871747B7}"/>
                  </a:ext>
                </a:extLst>
              </p:cNvPr>
              <p:cNvSpPr>
                <a:spLocks noRot="1" noChangeAspect="1" noMove="1" noResize="1" noEditPoints="1" noAdjustHandles="1" noChangeArrowheads="1" noChangeShapeType="1" noTextEdit="1"/>
              </p:cNvSpPr>
              <p:nvPr/>
            </p:nvSpPr>
            <p:spPr>
              <a:xfrm>
                <a:off x="7251316" y="852242"/>
                <a:ext cx="4525047" cy="5731826"/>
              </a:xfrm>
              <a:prstGeom prst="rect">
                <a:avLst/>
              </a:prstGeom>
              <a:blipFill>
                <a:blip r:embed="rId4"/>
                <a:stretch>
                  <a:fillRect l="-539" t="-53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FBDEB88-275E-4DB7-A1F1-CBCF5C456E76}"/>
              </a:ext>
            </a:extLst>
          </p:cNvPr>
          <p:cNvSpPr txBox="1"/>
          <p:nvPr/>
        </p:nvSpPr>
        <p:spPr>
          <a:xfrm>
            <a:off x="1326681" y="6016355"/>
            <a:ext cx="3303575" cy="238399"/>
          </a:xfrm>
          <a:prstGeom prst="rect">
            <a:avLst/>
          </a:prstGeom>
          <a:solidFill>
            <a:schemeClr val="bg2">
              <a:lumMod val="1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chemeClr val="bg1"/>
                </a:solidFill>
              </a:rPr>
              <a:t>Time Stamp (Unit Step is 52 minutes)</a:t>
            </a:r>
          </a:p>
        </p:txBody>
      </p:sp>
      <p:sp>
        <p:nvSpPr>
          <p:cNvPr id="24" name="Speech Bubble: Oval 23">
            <a:extLst>
              <a:ext uri="{FF2B5EF4-FFF2-40B4-BE49-F238E27FC236}">
                <a16:creationId xmlns:a16="http://schemas.microsoft.com/office/drawing/2014/main" id="{3AED736A-4520-457D-984C-FDB608954C01}"/>
              </a:ext>
            </a:extLst>
          </p:cNvPr>
          <p:cNvSpPr/>
          <p:nvPr/>
        </p:nvSpPr>
        <p:spPr>
          <a:xfrm>
            <a:off x="5493605" y="4499493"/>
            <a:ext cx="835390" cy="287002"/>
          </a:xfrm>
          <a:prstGeom prst="wedgeEllipseCallout">
            <a:avLst>
              <a:gd name="adj1" fmla="val -71666"/>
              <a:gd name="adj2" fmla="val 37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Actual</a:t>
            </a:r>
          </a:p>
        </p:txBody>
      </p:sp>
      <p:sp>
        <p:nvSpPr>
          <p:cNvPr id="10" name="Rectangle 9">
            <a:extLst>
              <a:ext uri="{FF2B5EF4-FFF2-40B4-BE49-F238E27FC236}">
                <a16:creationId xmlns:a16="http://schemas.microsoft.com/office/drawing/2014/main" id="{EDFF43C7-09DF-4ADB-BAF3-E98396092BED}"/>
              </a:ext>
            </a:extLst>
          </p:cNvPr>
          <p:cNvSpPr/>
          <p:nvPr/>
        </p:nvSpPr>
        <p:spPr>
          <a:xfrm>
            <a:off x="99959" y="3722130"/>
            <a:ext cx="4402167" cy="287002"/>
          </a:xfrm>
          <a:prstGeom prst="rect">
            <a:avLst/>
          </a:prstGeom>
        </p:spPr>
        <p:txBody>
          <a:bodyPr wrap="none">
            <a:spAutoFit/>
          </a:bodyPr>
          <a:lstStyle/>
          <a:p>
            <a:r>
              <a:rPr lang="en-US" sz="1400" b="1">
                <a:solidFill>
                  <a:srgbClr val="00B050"/>
                </a:solidFill>
                <a:cs typeface="Times New Roman" panose="02020603050405020304" pitchFamily="18" charset="0"/>
              </a:rPr>
              <a:t>Vector: Alibaba SMART Data, </a:t>
            </a:r>
            <a:r>
              <a:rPr lang="en-US" sz="1400">
                <a:solidFill>
                  <a:srgbClr val="00B050"/>
                </a:solidFill>
                <a:ea typeface="Calibri" panose="020F0502020204030204" pitchFamily="34" charset="0"/>
                <a:cs typeface="Times New Roman" panose="02020603050405020304" pitchFamily="18" charset="0"/>
              </a:rPr>
              <a:t> </a:t>
            </a:r>
            <a:r>
              <a:rPr lang="en-US" sz="1400" err="1">
                <a:solidFill>
                  <a:srgbClr val="00B050"/>
                </a:solidFill>
                <a:ea typeface="Calibri" panose="020F0502020204030204" pitchFamily="34" charset="0"/>
                <a:cs typeface="Times New Roman" panose="02020603050405020304" pitchFamily="18" charset="0"/>
              </a:rPr>
              <a:t>WearLevelingCountN</a:t>
            </a:r>
            <a:endParaRPr lang="en-US" sz="1400">
              <a:solidFill>
                <a:srgbClr val="00B050"/>
              </a:solidFill>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5DB5D002-335B-4741-A1A6-577387058C3A}"/>
              </a:ext>
            </a:extLst>
          </p:cNvPr>
          <p:cNvSpPr/>
          <p:nvPr/>
        </p:nvSpPr>
        <p:spPr>
          <a:xfrm>
            <a:off x="2550017" y="6375806"/>
            <a:ext cx="7628586"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Alibaba SMART data - accurate forecast of ~14 hours</a:t>
            </a:r>
          </a:p>
        </p:txBody>
      </p:sp>
    </p:spTree>
    <p:extLst>
      <p:ext uri="{BB962C8B-B14F-4D97-AF65-F5344CB8AC3E}">
        <p14:creationId xmlns:p14="http://schemas.microsoft.com/office/powerpoint/2010/main" val="346802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E8C4D3D-BDA6-468B-897E-1C946E221675}"/>
              </a:ext>
            </a:extLst>
          </p:cNvPr>
          <p:cNvSpPr>
            <a:spLocks noGrp="1"/>
          </p:cNvSpPr>
          <p:nvPr>
            <p:ph type="title"/>
          </p:nvPr>
        </p:nvSpPr>
        <p:spPr>
          <a:xfrm>
            <a:off x="139524" y="213463"/>
            <a:ext cx="12195174" cy="1000496"/>
          </a:xfrm>
        </p:spPr>
        <p:txBody>
          <a:bodyPr/>
          <a:lstStyle/>
          <a:p>
            <a:r>
              <a:rPr lang="en-US" sz="4800">
                <a:latin typeface="Intel Clear Pro"/>
              </a:rPr>
              <a:t>RNN-LSTM Forecast Samples [2/3] Highlights</a:t>
            </a:r>
            <a:endParaRPr lang="en-US" sz="480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0BAB726-9A45-4B7C-A275-F265A30042F7}"/>
                  </a:ext>
                </a:extLst>
              </p:cNvPr>
              <p:cNvSpPr/>
              <p:nvPr/>
            </p:nvSpPr>
            <p:spPr>
              <a:xfrm>
                <a:off x="7319966" y="966306"/>
                <a:ext cx="4242571" cy="5202450"/>
              </a:xfrm>
              <a:prstGeom prst="rect">
                <a:avLst/>
              </a:prstGeom>
            </p:spPr>
            <p:txBody>
              <a:bodyPr wrap="square">
                <a:spAutoFit/>
              </a:bodyPr>
              <a:lstStyle/>
              <a:p>
                <a:r>
                  <a:rPr lang="en-US" sz="1200" b="1">
                    <a:solidFill>
                      <a:schemeClr val="tx1"/>
                    </a:solidFill>
                    <a:latin typeface="Calibri" panose="020F0502020204030204" pitchFamily="34" charset="0"/>
                    <a:ea typeface="Times New Roman" panose="02020603050405020304" pitchFamily="18" charset="0"/>
                    <a:cs typeface="Calibri" panose="020F0502020204030204" pitchFamily="34" charset="0"/>
                  </a:rPr>
                  <a:t>Review Highlights</a:t>
                </a:r>
              </a:p>
              <a:p>
                <a:pPr marL="457200" indent="-457200">
                  <a:buFont typeface="+mj-lt"/>
                  <a:buAutoNum type="alphaLcPeriod"/>
                </a:pPr>
                <a:r>
                  <a:rPr lang="en-US" sz="1200">
                    <a:solidFill>
                      <a:schemeClr val="tx1"/>
                    </a:solidFill>
                    <a:latin typeface="Calibri" panose="020F0502020204030204" pitchFamily="34" charset="0"/>
                    <a:ea typeface="Times New Roman" panose="02020603050405020304" pitchFamily="18" charset="0"/>
                    <a:cs typeface="Calibri" panose="020F0502020204030204" pitchFamily="34" charset="0"/>
                  </a:rPr>
                  <a:t>Predictions contain 20 data points</a:t>
                </a:r>
              </a:p>
              <a:p>
                <a:pPr marL="457200" indent="-457200">
                  <a:buFont typeface="+mj-lt"/>
                  <a:buAutoNum type="alphaLcPeriod"/>
                </a:pPr>
                <a:r>
                  <a:rPr lang="en-US" sz="1200">
                    <a:solidFill>
                      <a:schemeClr val="tx1"/>
                    </a:solidFill>
                    <a:latin typeface="Calibri" panose="020F0502020204030204" pitchFamily="34" charset="0"/>
                    <a:ea typeface="Times New Roman" panose="02020603050405020304" pitchFamily="18" charset="0"/>
                    <a:cs typeface="Calibri" panose="020F0502020204030204" pitchFamily="34" charset="0"/>
                  </a:rPr>
                  <a:t>Each data point corresponds to 52 minutes into the future.</a:t>
                </a:r>
              </a:p>
              <a:p>
                <a:pPr marL="457200" indent="-457200">
                  <a:buFont typeface="+mj-lt"/>
                  <a:buAutoNum type="alphaLcPeriod"/>
                </a:pPr>
                <a:r>
                  <a:rPr lang="en-US" sz="1200">
                    <a:solidFill>
                      <a:schemeClr val="tx1"/>
                    </a:solidFill>
                    <a:latin typeface="Calibri" panose="020F0502020204030204" pitchFamily="34" charset="0"/>
                    <a:ea typeface="Times New Roman" panose="02020603050405020304" pitchFamily="18" charset="0"/>
                    <a:cs typeface="Calibri" panose="020F0502020204030204" pitchFamily="34" charset="0"/>
                  </a:rPr>
                  <a:t>Forecast is ~17 hours into the future (52 minutes x 20 points = 1040-minute series </a:t>
                </a:r>
                <a14:m>
                  <m:oMath xmlns:m="http://schemas.openxmlformats.org/officeDocument/2006/math">
                    <m:r>
                      <a:rPr lang="en-US" sz="12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200">
                    <a:solidFill>
                      <a:schemeClr val="tx1"/>
                    </a:solidFill>
                    <a:latin typeface="Calibri" panose="020F0502020204030204" pitchFamily="34" charset="0"/>
                    <a:ea typeface="Times New Roman" panose="02020603050405020304" pitchFamily="18" charset="0"/>
                    <a:cs typeface="Times New Roman" panose="02020603050405020304" pitchFamily="18" charset="0"/>
                  </a:rPr>
                  <a:t> 17-hour series</a:t>
                </a:r>
                <a:r>
                  <a:rPr lang="en-US" sz="1200">
                    <a:solidFill>
                      <a:schemeClr val="tx1"/>
                    </a:solidFill>
                    <a:latin typeface="Calibri" panose="020F0502020204030204" pitchFamily="34" charset="0"/>
                    <a:ea typeface="Times New Roman" panose="02020603050405020304" pitchFamily="18" charset="0"/>
                    <a:cs typeface="Calibri" panose="020F0502020204030204" pitchFamily="34" charset="0"/>
                  </a:rPr>
                  <a:t>) </a:t>
                </a:r>
              </a:p>
              <a:p>
                <a:pPr marL="457200" indent="-457200">
                  <a:buFont typeface="+mj-lt"/>
                  <a:buAutoNum type="alphaLcPeriod"/>
                </a:pPr>
                <a:r>
                  <a:rPr lang="en-US" sz="1200">
                    <a:solidFill>
                      <a:schemeClr val="tx1"/>
                    </a:solidFill>
                    <a:latin typeface="Calibri" panose="020F0502020204030204" pitchFamily="34" charset="0"/>
                    <a:ea typeface="Times New Roman" panose="02020603050405020304" pitchFamily="18" charset="0"/>
                    <a:cs typeface="Calibri" panose="020F0502020204030204" pitchFamily="34" charset="0"/>
                  </a:rPr>
                  <a:t>Labels = expected values </a:t>
                </a:r>
              </a:p>
              <a:p>
                <a:pPr marL="457200" indent="-457200">
                  <a:buFont typeface="+mj-lt"/>
                  <a:buAutoNum type="alphaLcPeriod"/>
                </a:pPr>
                <a:r>
                  <a:rPr lang="en-US" sz="1200">
                    <a:solidFill>
                      <a:schemeClr val="tx1"/>
                    </a:solidFill>
                    <a:latin typeface="Calibri" panose="020F0502020204030204" pitchFamily="34" charset="0"/>
                    <a:ea typeface="Times New Roman" panose="02020603050405020304" pitchFamily="18" charset="0"/>
                    <a:cs typeface="Calibri" panose="020F0502020204030204" pitchFamily="34" charset="0"/>
                  </a:rPr>
                  <a:t>Predictions = values generated by RNN-LSTM model</a:t>
                </a:r>
              </a:p>
              <a:p>
                <a:pPr marL="457200" indent="-457200">
                  <a:buFont typeface="+mj-lt"/>
                  <a:buAutoNum type="alphaLcPeriod"/>
                </a:pPr>
                <a:r>
                  <a:rPr lang="en-US" sz="1200">
                    <a:solidFill>
                      <a:schemeClr val="tx1"/>
                    </a:solidFill>
                    <a:latin typeface="Calibri" panose="020F0502020204030204" pitchFamily="34" charset="0"/>
                    <a:ea typeface="Times New Roman" panose="02020603050405020304" pitchFamily="18" charset="0"/>
                    <a:cs typeface="Calibri" panose="020F0502020204030204" pitchFamily="34" charset="0"/>
                  </a:rPr>
                  <a:t>Inputs = values fed into model to generate predictions</a:t>
                </a:r>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1200" b="1">
                    <a:solidFill>
                      <a:schemeClr val="tx1"/>
                    </a:solidFill>
                    <a:latin typeface="Calibri" panose="020F0502020204030204" pitchFamily="34" charset="0"/>
                    <a:ea typeface="Calibri" panose="020F0502020204030204" pitchFamily="34" charset="0"/>
                    <a:cs typeface="Calibri" panose="020F0502020204030204" pitchFamily="34" charset="0"/>
                  </a:rPr>
                  <a:t>Data Windows Graphed</a:t>
                </a:r>
              </a:p>
              <a:p>
                <a:pPr marL="342900" indent="-342900">
                  <a:buFont typeface="+mj-lt"/>
                  <a:buAutoNum type="alphaLcPeriod"/>
                </a:pPr>
                <a:r>
                  <a:rPr lang="en-US" sz="1200">
                    <a:solidFill>
                      <a:schemeClr val="tx1"/>
                    </a:solidFill>
                    <a:latin typeface="Calibri" panose="020F0502020204030204" pitchFamily="34" charset="0"/>
                    <a:ea typeface="Calibri" panose="020F0502020204030204" pitchFamily="34" charset="0"/>
                    <a:cs typeface="Calibri" panose="020F0502020204030204" pitchFamily="34" charset="0"/>
                  </a:rPr>
                  <a:t>Independent Samples</a:t>
                </a:r>
              </a:p>
              <a:p>
                <a:pPr marL="342900" indent="-342900">
                  <a:buFont typeface="+mj-lt"/>
                  <a:buAutoNum type="alphaLcPeriod"/>
                </a:pPr>
                <a:r>
                  <a:rPr lang="en-US" sz="1200">
                    <a:solidFill>
                      <a:schemeClr val="tx1"/>
                    </a:solidFill>
                    <a:latin typeface="Calibri" panose="020F0502020204030204" pitchFamily="34" charset="0"/>
                    <a:ea typeface="Calibri" panose="020F0502020204030204" pitchFamily="34" charset="0"/>
                    <a:cs typeface="Calibri" panose="020F0502020204030204" pitchFamily="34" charset="0"/>
                  </a:rPr>
                  <a:t>Selected such that we can show the cases</a:t>
                </a:r>
              </a:p>
              <a:p>
                <a:pPr marL="342900" indent="-342900">
                  <a:buFont typeface="+mj-lt"/>
                  <a:buAutoNum type="alphaLcPeriod"/>
                </a:pPr>
                <a:r>
                  <a:rPr lang="en-US" sz="1200">
                    <a:solidFill>
                      <a:schemeClr val="tx1"/>
                    </a:solidFill>
                    <a:latin typeface="Calibri" panose="020F0502020204030204" pitchFamily="34" charset="0"/>
                    <a:ea typeface="Calibri" panose="020F0502020204030204" pitchFamily="34" charset="0"/>
                    <a:cs typeface="Calibri" panose="020F0502020204030204" pitchFamily="34" charset="0"/>
                  </a:rPr>
                  <a:t>The key is to show we can cover transitions</a:t>
                </a:r>
              </a:p>
            </p:txBody>
          </p:sp>
        </mc:Choice>
        <mc:Fallback xmlns="">
          <p:sp>
            <p:nvSpPr>
              <p:cNvPr id="11" name="Rectangle 10">
                <a:extLst>
                  <a:ext uri="{FF2B5EF4-FFF2-40B4-BE49-F238E27FC236}">
                    <a16:creationId xmlns:a16="http://schemas.microsoft.com/office/drawing/2014/main" id="{50BAB726-9A45-4B7C-A275-F265A30042F7}"/>
                  </a:ext>
                </a:extLst>
              </p:cNvPr>
              <p:cNvSpPr>
                <a:spLocks noRot="1" noChangeAspect="1" noMove="1" noResize="1" noEditPoints="1" noAdjustHandles="1" noChangeArrowheads="1" noChangeShapeType="1" noTextEdit="1"/>
              </p:cNvSpPr>
              <p:nvPr/>
            </p:nvSpPr>
            <p:spPr>
              <a:xfrm>
                <a:off x="7319966" y="966306"/>
                <a:ext cx="4242571" cy="5202450"/>
              </a:xfrm>
              <a:prstGeom prst="rect">
                <a:avLst/>
              </a:prstGeom>
              <a:blipFill>
                <a:blip r:embed="rId3"/>
                <a:stretch>
                  <a:fillRect l="-144" t="-469" b="-11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00A156F-F145-45A9-925F-C5C732C0131B}"/>
              </a:ext>
            </a:extLst>
          </p:cNvPr>
          <p:cNvGrpSpPr/>
          <p:nvPr/>
        </p:nvGrpSpPr>
        <p:grpSpPr>
          <a:xfrm>
            <a:off x="0" y="1213960"/>
            <a:ext cx="6788427" cy="4931962"/>
            <a:chOff x="344447" y="1580491"/>
            <a:chExt cx="7154996" cy="4614200"/>
          </a:xfrm>
        </p:grpSpPr>
        <p:grpSp>
          <p:nvGrpSpPr>
            <p:cNvPr id="8" name="Group 7">
              <a:extLst>
                <a:ext uri="{FF2B5EF4-FFF2-40B4-BE49-F238E27FC236}">
                  <a16:creationId xmlns:a16="http://schemas.microsoft.com/office/drawing/2014/main" id="{62CB50BE-F3C8-45D4-8A74-95B4832F2EDC}"/>
                </a:ext>
              </a:extLst>
            </p:cNvPr>
            <p:cNvGrpSpPr/>
            <p:nvPr/>
          </p:nvGrpSpPr>
          <p:grpSpPr>
            <a:xfrm>
              <a:off x="685234" y="2833884"/>
              <a:ext cx="6560594" cy="3360807"/>
              <a:chOff x="851743" y="2753422"/>
              <a:chExt cx="4283968" cy="2436258"/>
            </a:xfrm>
          </p:grpSpPr>
          <p:pic>
            <p:nvPicPr>
              <p:cNvPr id="9" name="Picture 7">
                <a:extLst>
                  <a:ext uri="{FF2B5EF4-FFF2-40B4-BE49-F238E27FC236}">
                    <a16:creationId xmlns:a16="http://schemas.microsoft.com/office/drawing/2014/main" id="{788A1CBF-1197-4B68-B4C6-C0657F5805C8}"/>
                  </a:ext>
                </a:extLst>
              </p:cNvPr>
              <p:cNvPicPr>
                <a:picLocks noChangeAspect="1"/>
              </p:cNvPicPr>
              <p:nvPr/>
            </p:nvPicPr>
            <p:blipFill rotWithShape="1">
              <a:blip r:embed="rId4">
                <a:extLst>
                  <a:ext uri="{28A0092B-C50C-407E-A947-70E740481C1C}">
                    <a14:useLocalDpi xmlns:a14="http://schemas.microsoft.com/office/drawing/2010/main" val="0"/>
                  </a:ext>
                </a:extLst>
              </a:blip>
              <a:srcRect l="2992" t="7953" r="7775" b="3499"/>
              <a:stretch/>
            </p:blipFill>
            <p:spPr>
              <a:xfrm>
                <a:off x="851743" y="2753422"/>
                <a:ext cx="4070134" cy="2144008"/>
              </a:xfrm>
              <a:prstGeom prst="rect">
                <a:avLst/>
              </a:prstGeom>
            </p:spPr>
          </p:pic>
          <p:sp>
            <p:nvSpPr>
              <p:cNvPr id="10" name="TextBox 9">
                <a:extLst>
                  <a:ext uri="{FF2B5EF4-FFF2-40B4-BE49-F238E27FC236}">
                    <a16:creationId xmlns:a16="http://schemas.microsoft.com/office/drawing/2014/main" id="{6C0F9405-B2B7-4C36-806D-E99F52193155}"/>
                  </a:ext>
                </a:extLst>
              </p:cNvPr>
              <p:cNvSpPr txBox="1"/>
              <p:nvPr/>
            </p:nvSpPr>
            <p:spPr>
              <a:xfrm>
                <a:off x="896515" y="5013865"/>
                <a:ext cx="4239196" cy="17581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solidFill>
                  </a:rPr>
                  <a:t>Time Stamp</a:t>
                </a:r>
              </a:p>
            </p:txBody>
          </p:sp>
        </p:grpSp>
        <p:sp>
          <p:nvSpPr>
            <p:cNvPr id="12" name="TextBox 11">
              <a:extLst>
                <a:ext uri="{FF2B5EF4-FFF2-40B4-BE49-F238E27FC236}">
                  <a16:creationId xmlns:a16="http://schemas.microsoft.com/office/drawing/2014/main" id="{9D442340-FA62-41F9-95F1-C53D8F4D25B0}"/>
                </a:ext>
              </a:extLst>
            </p:cNvPr>
            <p:cNvSpPr txBox="1"/>
            <p:nvPr/>
          </p:nvSpPr>
          <p:spPr>
            <a:xfrm>
              <a:off x="344447" y="2046818"/>
              <a:ext cx="7154996" cy="552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0000"/>
                </a:lnSpc>
              </a:pPr>
              <a:r>
                <a:rPr lang="en-US" sz="1600" b="1"/>
                <a:t>RNN-LSTM AI Model of </a:t>
              </a:r>
              <a:r>
                <a:rPr lang="en-US" sz="1600" b="1" err="1"/>
                <a:t>WearLevelingCountN</a:t>
              </a:r>
              <a:r>
                <a:rPr lang="en-US" sz="1600" b="1"/>
                <a:t> at Disjoint Selected Intervals</a:t>
              </a:r>
            </a:p>
          </p:txBody>
        </p:sp>
        <p:sp>
          <p:nvSpPr>
            <p:cNvPr id="13" name="Rectangle 12">
              <a:extLst>
                <a:ext uri="{FF2B5EF4-FFF2-40B4-BE49-F238E27FC236}">
                  <a16:creationId xmlns:a16="http://schemas.microsoft.com/office/drawing/2014/main" id="{15FB4D03-DE2F-4CDD-9FA4-9F8687F8D3BB}"/>
                </a:ext>
              </a:extLst>
            </p:cNvPr>
            <p:cNvSpPr/>
            <p:nvPr/>
          </p:nvSpPr>
          <p:spPr>
            <a:xfrm>
              <a:off x="486057" y="1580491"/>
              <a:ext cx="3572297" cy="271180"/>
            </a:xfrm>
            <a:prstGeom prst="rect">
              <a:avLst/>
            </a:prstGeom>
          </p:spPr>
          <p:txBody>
            <a:bodyPr wrap="none">
              <a:spAutoFit/>
            </a:bodyPr>
            <a:lstStyle/>
            <a:p>
              <a:r>
                <a:rPr lang="en-US" sz="1400" b="1">
                  <a:solidFill>
                    <a:srgbClr val="00B050"/>
                  </a:solidFill>
                  <a:cs typeface="Times New Roman" panose="02020603050405020304" pitchFamily="18" charset="0"/>
                </a:rPr>
                <a:t>Vector: Alibaba Data, </a:t>
              </a:r>
              <a:r>
                <a:rPr lang="en-US" sz="1400">
                  <a:solidFill>
                    <a:srgbClr val="00B050"/>
                  </a:solidFill>
                  <a:ea typeface="Calibri" panose="020F0502020204030204" pitchFamily="34" charset="0"/>
                  <a:cs typeface="Times New Roman" panose="02020603050405020304" pitchFamily="18" charset="0"/>
                </a:rPr>
                <a:t> </a:t>
              </a:r>
              <a:r>
                <a:rPr lang="en-US" sz="1400" err="1">
                  <a:solidFill>
                    <a:srgbClr val="00B050"/>
                  </a:solidFill>
                  <a:ea typeface="Calibri" panose="020F0502020204030204" pitchFamily="34" charset="0"/>
                  <a:cs typeface="Times New Roman" panose="02020603050405020304" pitchFamily="18" charset="0"/>
                </a:rPr>
                <a:t>WearLevelingCountN</a:t>
              </a:r>
              <a:endParaRPr lang="en-US" sz="1400">
                <a:solidFill>
                  <a:srgbClr val="00B050"/>
                </a:solidFill>
                <a:ea typeface="Calibri" panose="020F0502020204030204" pitchFamily="34" charset="0"/>
                <a:cs typeface="Times New Roman" panose="02020603050405020304" pitchFamily="18" charset="0"/>
              </a:endParaRPr>
            </a:p>
          </p:txBody>
        </p:sp>
      </p:grpSp>
      <p:cxnSp>
        <p:nvCxnSpPr>
          <p:cNvPr id="4" name="Straight Connector 3">
            <a:extLst>
              <a:ext uri="{FF2B5EF4-FFF2-40B4-BE49-F238E27FC236}">
                <a16:creationId xmlns:a16="http://schemas.microsoft.com/office/drawing/2014/main" id="{729FDF7B-5422-44A9-9247-70D9E222BB28}"/>
              </a:ext>
            </a:extLst>
          </p:cNvPr>
          <p:cNvCxnSpPr>
            <a:cxnSpLocks/>
          </p:cNvCxnSpPr>
          <p:nvPr/>
        </p:nvCxnSpPr>
        <p:spPr>
          <a:xfrm>
            <a:off x="5730862" y="3113520"/>
            <a:ext cx="0" cy="231832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 name="Speech Bubble: Oval 13">
            <a:extLst>
              <a:ext uri="{FF2B5EF4-FFF2-40B4-BE49-F238E27FC236}">
                <a16:creationId xmlns:a16="http://schemas.microsoft.com/office/drawing/2014/main" id="{970A734B-6255-4936-8912-2CD4CD8B30B3}"/>
              </a:ext>
            </a:extLst>
          </p:cNvPr>
          <p:cNvSpPr/>
          <p:nvPr/>
        </p:nvSpPr>
        <p:spPr>
          <a:xfrm>
            <a:off x="6068215" y="4061054"/>
            <a:ext cx="914400" cy="1009848"/>
          </a:xfrm>
          <a:prstGeom prst="wedgeEllipseCallout">
            <a:avLst>
              <a:gd name="adj1" fmla="val -80429"/>
              <a:gd name="adj2" fmla="val 33855"/>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14 hour-mark, prediction accuracy decreases</a:t>
            </a:r>
          </a:p>
        </p:txBody>
      </p:sp>
      <p:sp>
        <p:nvSpPr>
          <p:cNvPr id="17" name="Rectangle: Rounded Corners 16">
            <a:extLst>
              <a:ext uri="{FF2B5EF4-FFF2-40B4-BE49-F238E27FC236}">
                <a16:creationId xmlns:a16="http://schemas.microsoft.com/office/drawing/2014/main" id="{8C03FF15-996C-4238-A1EA-3E75ECD77607}"/>
              </a:ext>
            </a:extLst>
          </p:cNvPr>
          <p:cNvSpPr/>
          <p:nvPr/>
        </p:nvSpPr>
        <p:spPr>
          <a:xfrm>
            <a:off x="3468710" y="6392213"/>
            <a:ext cx="5932868"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Use forecast to predict failures</a:t>
            </a:r>
          </a:p>
        </p:txBody>
      </p:sp>
    </p:spTree>
    <p:extLst>
      <p:ext uri="{BB962C8B-B14F-4D97-AF65-F5344CB8AC3E}">
        <p14:creationId xmlns:p14="http://schemas.microsoft.com/office/powerpoint/2010/main" val="360619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295D92-F6F8-4F1A-ABBC-A35483730943}"/>
              </a:ext>
            </a:extLst>
          </p:cNvPr>
          <p:cNvSpPr>
            <a:spLocks noGrp="1"/>
          </p:cNvSpPr>
          <p:nvPr>
            <p:ph type="title"/>
          </p:nvPr>
        </p:nvSpPr>
        <p:spPr>
          <a:xfrm>
            <a:off x="496711" y="4204"/>
            <a:ext cx="10718800" cy="1000496"/>
          </a:xfrm>
        </p:spPr>
        <p:txBody>
          <a:bodyPr/>
          <a:lstStyle/>
          <a:p>
            <a:r>
              <a:rPr lang="en-US" sz="4800">
                <a:latin typeface="Intel Clear Pro"/>
              </a:rPr>
              <a:t>RNN-LSTM Experimental Results (3/3)</a:t>
            </a:r>
            <a:endParaRPr lang="en-US" sz="4800"/>
          </a:p>
        </p:txBody>
      </p:sp>
      <p:sp>
        <p:nvSpPr>
          <p:cNvPr id="6" name="Rectangle 5">
            <a:extLst>
              <a:ext uri="{FF2B5EF4-FFF2-40B4-BE49-F238E27FC236}">
                <a16:creationId xmlns:a16="http://schemas.microsoft.com/office/drawing/2014/main" id="{39D5DD61-AD61-4865-9F63-CEC651489F7F}"/>
              </a:ext>
            </a:extLst>
          </p:cNvPr>
          <p:cNvSpPr/>
          <p:nvPr/>
        </p:nvSpPr>
        <p:spPr>
          <a:xfrm>
            <a:off x="166510" y="6010011"/>
            <a:ext cx="11379201" cy="286232"/>
          </a:xfrm>
          <a:prstGeom prst="rect">
            <a:avLst/>
          </a:prstGeom>
        </p:spPr>
        <p:txBody>
          <a:bodyPr wrap="square" lIns="91440" tIns="45720" rIns="91440" bIns="45720" anchor="t">
            <a:spAutoFit/>
          </a:bodyPr>
          <a:lstStyle/>
          <a:p>
            <a:pPr algn="ctr"/>
            <a:r>
              <a:rPr lang="en-US" sz="1400">
                <a:solidFill>
                  <a:schemeClr val="tx1"/>
                </a:solidFill>
                <a:latin typeface="Calibri"/>
                <a:ea typeface="Times New Roman" panose="02020603050405020304" pitchFamily="18" charset="0"/>
                <a:cs typeface="Times New Roman"/>
              </a:rPr>
              <a:t>Percentage difference between predicted and expected values with their respective relevant stats for RNN model with Matrix Profile</a:t>
            </a:r>
            <a:endParaRPr lang="en-US" sz="140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558CF13D-031B-44DA-9F03-02EACA49594B}"/>
              </a:ext>
            </a:extLst>
          </p:cNvPr>
          <p:cNvSpPr/>
          <p:nvPr/>
        </p:nvSpPr>
        <p:spPr>
          <a:xfrm>
            <a:off x="415516" y="847989"/>
            <a:ext cx="3751348" cy="287002"/>
          </a:xfrm>
          <a:prstGeom prst="rect">
            <a:avLst/>
          </a:prstGeom>
        </p:spPr>
        <p:txBody>
          <a:bodyPr wrap="none">
            <a:spAutoFit/>
          </a:bodyPr>
          <a:lstStyle/>
          <a:p>
            <a:r>
              <a:rPr lang="en-US" sz="1400" b="1">
                <a:solidFill>
                  <a:srgbClr val="00B050"/>
                </a:solidFill>
                <a:cs typeface="Times New Roman" panose="02020603050405020304" pitchFamily="18" charset="0"/>
              </a:rPr>
              <a:t>Vector: Alibaba Data, </a:t>
            </a:r>
            <a:r>
              <a:rPr lang="en-US" sz="1400">
                <a:solidFill>
                  <a:srgbClr val="00B050"/>
                </a:solidFill>
                <a:ea typeface="Calibri" panose="020F0502020204030204" pitchFamily="34" charset="0"/>
                <a:cs typeface="Times New Roman" panose="02020603050405020304" pitchFamily="18" charset="0"/>
              </a:rPr>
              <a:t> </a:t>
            </a:r>
            <a:r>
              <a:rPr lang="en-US" sz="1400" err="1">
                <a:solidFill>
                  <a:srgbClr val="00B050"/>
                </a:solidFill>
                <a:ea typeface="Calibri" panose="020F0502020204030204" pitchFamily="34" charset="0"/>
                <a:cs typeface="Times New Roman" panose="02020603050405020304" pitchFamily="18" charset="0"/>
              </a:rPr>
              <a:t>WearLevelingCountN</a:t>
            </a:r>
            <a:endParaRPr lang="en-US" sz="1400">
              <a:solidFill>
                <a:srgbClr val="00B050"/>
              </a:solidFill>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9CFCFC7-A63A-420B-B450-63991DC24609}"/>
              </a:ext>
            </a:extLst>
          </p:cNvPr>
          <p:cNvPicPr>
            <a:picLocks noChangeAspect="1"/>
          </p:cNvPicPr>
          <p:nvPr/>
        </p:nvPicPr>
        <p:blipFill rotWithShape="1">
          <a:blip r:embed="rId3">
            <a:extLst>
              <a:ext uri="{28A0092B-C50C-407E-A947-70E740481C1C}">
                <a14:useLocalDpi xmlns:a14="http://schemas.microsoft.com/office/drawing/2010/main" val="0"/>
              </a:ext>
            </a:extLst>
          </a:blip>
          <a:srcRect l="7226" t="8305" r="2307"/>
          <a:stretch/>
        </p:blipFill>
        <p:spPr>
          <a:xfrm>
            <a:off x="572655" y="1293987"/>
            <a:ext cx="10806546" cy="4691675"/>
          </a:xfrm>
          <a:prstGeom prst="rect">
            <a:avLst/>
          </a:prstGeom>
        </p:spPr>
      </p:pic>
      <p:sp>
        <p:nvSpPr>
          <p:cNvPr id="8" name="Rectangle: Rounded Corners 7">
            <a:extLst>
              <a:ext uri="{FF2B5EF4-FFF2-40B4-BE49-F238E27FC236}">
                <a16:creationId xmlns:a16="http://schemas.microsoft.com/office/drawing/2014/main" id="{6CC79FE2-2D8D-4F03-BE98-A93CF3D59271}"/>
              </a:ext>
            </a:extLst>
          </p:cNvPr>
          <p:cNvSpPr/>
          <p:nvPr/>
        </p:nvSpPr>
        <p:spPr>
          <a:xfrm>
            <a:off x="2900218" y="6392213"/>
            <a:ext cx="6779491"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High forecasting accuracy for first 14 hours </a:t>
            </a:r>
          </a:p>
        </p:txBody>
      </p:sp>
      <p:cxnSp>
        <p:nvCxnSpPr>
          <p:cNvPr id="4" name="Straight Connector 3">
            <a:extLst>
              <a:ext uri="{FF2B5EF4-FFF2-40B4-BE49-F238E27FC236}">
                <a16:creationId xmlns:a16="http://schemas.microsoft.com/office/drawing/2014/main" id="{1E6E8E9C-7199-46DC-B9FB-FC6296AA5484}"/>
              </a:ext>
            </a:extLst>
          </p:cNvPr>
          <p:cNvCxnSpPr>
            <a:cxnSpLocks/>
          </p:cNvCxnSpPr>
          <p:nvPr/>
        </p:nvCxnSpPr>
        <p:spPr>
          <a:xfrm>
            <a:off x="4756727" y="1976582"/>
            <a:ext cx="0" cy="37592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0" name="Speech Bubble: Oval 9">
            <a:extLst>
              <a:ext uri="{FF2B5EF4-FFF2-40B4-BE49-F238E27FC236}">
                <a16:creationId xmlns:a16="http://schemas.microsoft.com/office/drawing/2014/main" id="{460CFF75-9F74-4C6C-8FE5-15AF4C47BCA5}"/>
              </a:ext>
            </a:extLst>
          </p:cNvPr>
          <p:cNvSpPr/>
          <p:nvPr/>
        </p:nvSpPr>
        <p:spPr>
          <a:xfrm>
            <a:off x="4941455" y="1885114"/>
            <a:ext cx="849745" cy="317381"/>
          </a:xfrm>
          <a:prstGeom prst="wedgeEllipseCallout">
            <a:avLst>
              <a:gd name="adj1" fmla="val -73006"/>
              <a:gd name="adj2" fmla="val 805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14-hour </a:t>
            </a:r>
          </a:p>
        </p:txBody>
      </p:sp>
    </p:spTree>
    <p:extLst>
      <p:ext uri="{BB962C8B-B14F-4D97-AF65-F5344CB8AC3E}">
        <p14:creationId xmlns:p14="http://schemas.microsoft.com/office/powerpoint/2010/main" val="10829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186049" y="41049"/>
            <a:ext cx="11531325" cy="591892"/>
          </a:xfrm>
        </p:spPr>
        <p:txBody>
          <a:bodyPr/>
          <a:lstStyle/>
          <a:p>
            <a:pPr lvl="0"/>
            <a:r>
              <a:rPr lang="en-US" sz="3600"/>
              <a:t>What we need beyond pathfinding (tools, resources, etc.)</a:t>
            </a: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308857" y="667285"/>
            <a:ext cx="5787143" cy="5673414"/>
          </a:xfrm>
        </p:spPr>
        <p:txBody>
          <a:bodyPr>
            <a:normAutofit fontScale="92500" lnSpcReduction="10000"/>
          </a:bodyPr>
          <a:lstStyle/>
          <a:p>
            <a:pPr lvl="0"/>
            <a:r>
              <a:rPr lang="en-US" sz="1400" u="sng" dirty="0"/>
              <a:t>What RAAD is providing:</a:t>
            </a:r>
            <a:r>
              <a:rPr lang="en-US" sz="1400" dirty="0"/>
              <a:t>  </a:t>
            </a:r>
          </a:p>
          <a:p>
            <a:pPr lvl="1"/>
            <a:r>
              <a:rPr lang="en-US" sz="1200" dirty="0"/>
              <a:t>RAAD Framework (Telemetry/meta data from ConVal, PV, RDT, customer)</a:t>
            </a:r>
          </a:p>
          <a:p>
            <a:pPr lvl="1"/>
            <a:r>
              <a:rPr lang="en-US" sz="1200" dirty="0"/>
              <a:t>Debug Acceleration</a:t>
            </a:r>
          </a:p>
          <a:p>
            <a:pPr lvl="2"/>
            <a:r>
              <a:rPr lang="en-US" sz="1100" dirty="0"/>
              <a:t>Scale to pareto of asserts (BHB, ADPRR,…) and beyond</a:t>
            </a:r>
          </a:p>
          <a:p>
            <a:pPr lvl="1"/>
            <a:r>
              <a:rPr lang="en-US" sz="1200" dirty="0"/>
              <a:t>Anomaly forecasting and prediction</a:t>
            </a:r>
          </a:p>
          <a:p>
            <a:pPr lvl="2"/>
            <a:r>
              <a:rPr lang="en-US" sz="1100" dirty="0"/>
              <a:t>Host Policy to mitigate predicted issues</a:t>
            </a:r>
          </a:p>
          <a:p>
            <a:pPr lvl="1"/>
            <a:r>
              <a:rPr lang="en-US" sz="1200" dirty="0"/>
              <a:t>Promote the use of RAAD (via training, etc.)</a:t>
            </a:r>
          </a:p>
          <a:p>
            <a:pPr lvl="1"/>
            <a:r>
              <a:rPr lang="en-US" sz="1200" dirty="0"/>
              <a:t>Listen to our customers and evolve capabilities </a:t>
            </a:r>
            <a:endParaRPr lang="en-US" sz="1600" dirty="0"/>
          </a:p>
          <a:p>
            <a:r>
              <a:rPr lang="en-US" sz="1400" u="sng" dirty="0"/>
              <a:t>Infrastructure Required:</a:t>
            </a:r>
            <a:r>
              <a:rPr lang="en-US" sz="1400" dirty="0"/>
              <a:t>  </a:t>
            </a:r>
          </a:p>
          <a:p>
            <a:pPr lvl="1"/>
            <a:r>
              <a:rPr lang="en-US" sz="1200" dirty="0"/>
              <a:t>FW Team help to scale to more Asserts, stabilize Telemetry FW and provide updates to Debug Handbook (+process to do so)</a:t>
            </a:r>
          </a:p>
          <a:p>
            <a:pPr lvl="1"/>
            <a:r>
              <a:rPr lang="en-US" sz="1200" dirty="0"/>
              <a:t>DL/Axon/DB instances </a:t>
            </a:r>
          </a:p>
          <a:p>
            <a:pPr lvl="1"/>
            <a:r>
              <a:rPr lang="en-US" sz="1200" dirty="0"/>
              <a:t>Telemetry/system meta captured in ConVal, PV, RDT, Customer and fed into DL/Axon</a:t>
            </a:r>
          </a:p>
          <a:p>
            <a:r>
              <a:rPr lang="en-US" sz="1400" u="sng" dirty="0"/>
              <a:t>IP Access:</a:t>
            </a:r>
          </a:p>
          <a:p>
            <a:pPr lvl="1"/>
            <a:r>
              <a:rPr lang="en-US" sz="1200" dirty="0"/>
              <a:t>Access to IP collected in Intel’s patent portfolio submitted by RAAD/IL teams (mostly SW and AI committees)</a:t>
            </a:r>
          </a:p>
          <a:p>
            <a:pPr lvl="1"/>
            <a:r>
              <a:rPr lang="en-US" sz="1200" dirty="0"/>
              <a:t>Open-source code (protect our interests via patents)</a:t>
            </a:r>
          </a:p>
          <a:p>
            <a:pPr lvl="1"/>
            <a:r>
              <a:rPr lang="en-US" sz="1200" dirty="0"/>
              <a:t>CNDA/access to Intel Labs MPR, University professors, NSF</a:t>
            </a:r>
          </a:p>
          <a:p>
            <a:pPr lvl="1"/>
            <a:r>
              <a:rPr lang="en-US" sz="1200" dirty="0"/>
              <a:t>RAAD as a one stop shop for R&amp;D for academic/industry/enthusiasts </a:t>
            </a:r>
          </a:p>
        </p:txBody>
      </p:sp>
      <p:sp>
        <p:nvSpPr>
          <p:cNvPr id="4" name="Rectangle: Rounded Corners 3">
            <a:extLst>
              <a:ext uri="{FF2B5EF4-FFF2-40B4-BE49-F238E27FC236}">
                <a16:creationId xmlns:a16="http://schemas.microsoft.com/office/drawing/2014/main" id="{6FF3A3A1-C0A2-4F78-8708-FC13C5DD8EEB}"/>
              </a:ext>
            </a:extLst>
          </p:cNvPr>
          <p:cNvSpPr/>
          <p:nvPr/>
        </p:nvSpPr>
        <p:spPr>
          <a:xfrm>
            <a:off x="231819" y="6357420"/>
            <a:ext cx="10844011"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tx1"/>
                </a:solidFill>
              </a:rPr>
              <a:t>The framework is in place for both use cases, let’s improve/productize this ecosystem!</a:t>
            </a:r>
          </a:p>
        </p:txBody>
      </p:sp>
      <p:sp>
        <p:nvSpPr>
          <p:cNvPr id="5" name="Content Placeholder 2">
            <a:extLst>
              <a:ext uri="{FF2B5EF4-FFF2-40B4-BE49-F238E27FC236}">
                <a16:creationId xmlns:a16="http://schemas.microsoft.com/office/drawing/2014/main" id="{80DE7115-0C61-47D7-BEA9-A317C22A4E49}"/>
              </a:ext>
            </a:extLst>
          </p:cNvPr>
          <p:cNvSpPr txBox="1">
            <a:spLocks/>
          </p:cNvSpPr>
          <p:nvPr/>
        </p:nvSpPr>
        <p:spPr>
          <a:xfrm>
            <a:off x="6189663" y="630794"/>
            <a:ext cx="5434047" cy="57420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US" sz="1400" u="sng" dirty="0"/>
              <a:t>Resources:</a:t>
            </a:r>
            <a:r>
              <a:rPr lang="en-US" sz="1400" dirty="0"/>
              <a:t> </a:t>
            </a:r>
          </a:p>
          <a:p>
            <a:pPr lvl="1" hangingPunct="1"/>
            <a:r>
              <a:rPr lang="en-US" sz="1200" dirty="0"/>
              <a:t>NPSG FW developers time evaluating RAAD’s ease of use and usefulness (~4 hours over ~1 month)</a:t>
            </a:r>
          </a:p>
          <a:p>
            <a:pPr lvl="1" hangingPunct="1"/>
            <a:r>
              <a:rPr lang="en-US" sz="1200" dirty="0"/>
              <a:t>5 full-time resources</a:t>
            </a:r>
          </a:p>
          <a:p>
            <a:pPr lvl="2" hangingPunct="1"/>
            <a:r>
              <a:rPr lang="en-US" sz="1100" dirty="0"/>
              <a:t>1 Experienced FW developer (either core or transport)</a:t>
            </a:r>
          </a:p>
          <a:p>
            <a:pPr lvl="2" hangingPunct="1"/>
            <a:r>
              <a:rPr lang="en-US" sz="1100" dirty="0"/>
              <a:t>2 Machine Learning/AI experts</a:t>
            </a:r>
          </a:p>
          <a:p>
            <a:pPr lvl="2" hangingPunct="1"/>
            <a:r>
              <a:rPr lang="en-US" sz="1100" dirty="0"/>
              <a:t>1 Productization Developer (big data)</a:t>
            </a:r>
          </a:p>
          <a:p>
            <a:pPr lvl="2" hangingPunct="1"/>
            <a:r>
              <a:rPr lang="en-US" sz="1100" dirty="0"/>
              <a:t>1  Distributed Computing Expert </a:t>
            </a:r>
          </a:p>
          <a:p>
            <a:pPr lvl="1" hangingPunct="1"/>
            <a:r>
              <a:rPr lang="en-US" sz="1200" dirty="0"/>
              <a:t>Identify teams to collaborate with to productize/maintain RAAD</a:t>
            </a:r>
          </a:p>
          <a:p>
            <a:pPr lvl="2" hangingPunct="1"/>
            <a:r>
              <a:rPr lang="en-US" sz="1100" dirty="0"/>
              <a:t>For NPSG, IOG, IL, DPG and CCG</a:t>
            </a:r>
            <a:endParaRPr lang="en-US" sz="1200" dirty="0"/>
          </a:p>
        </p:txBody>
      </p:sp>
      <p:pic>
        <p:nvPicPr>
          <p:cNvPr id="6" name="Picture 5">
            <a:extLst>
              <a:ext uri="{FF2B5EF4-FFF2-40B4-BE49-F238E27FC236}">
                <a16:creationId xmlns:a16="http://schemas.microsoft.com/office/drawing/2014/main" id="{73626A89-70C4-4FC6-873B-A502E1895BA6}"/>
              </a:ext>
            </a:extLst>
          </p:cNvPr>
          <p:cNvPicPr>
            <a:picLocks noChangeAspect="1"/>
          </p:cNvPicPr>
          <p:nvPr/>
        </p:nvPicPr>
        <p:blipFill>
          <a:blip r:embed="rId3"/>
          <a:stretch>
            <a:fillRect/>
          </a:stretch>
        </p:blipFill>
        <p:spPr>
          <a:xfrm>
            <a:off x="6894698" y="4372515"/>
            <a:ext cx="4381176" cy="1605419"/>
          </a:xfrm>
          <a:prstGeom prst="rect">
            <a:avLst/>
          </a:prstGeom>
        </p:spPr>
      </p:pic>
      <p:sp>
        <p:nvSpPr>
          <p:cNvPr id="7" name="Speech Bubble: Oval 6">
            <a:extLst>
              <a:ext uri="{FF2B5EF4-FFF2-40B4-BE49-F238E27FC236}">
                <a16:creationId xmlns:a16="http://schemas.microsoft.com/office/drawing/2014/main" id="{99D54D33-3E28-47F9-9F0E-1AE8DA01E155}"/>
              </a:ext>
            </a:extLst>
          </p:cNvPr>
          <p:cNvSpPr/>
          <p:nvPr/>
        </p:nvSpPr>
        <p:spPr>
          <a:xfrm>
            <a:off x="8108002" y="4834696"/>
            <a:ext cx="963012" cy="490498"/>
          </a:xfrm>
          <a:prstGeom prst="wedgeEllipseCallout">
            <a:avLst>
              <a:gd name="adj1" fmla="val -73006"/>
              <a:gd name="adj2" fmla="val 80500"/>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a:solidFill>
                  <a:srgbClr val="FFFFFF"/>
                </a:solidFill>
                <a:latin typeface="Helvetica Neue Medium"/>
                <a:ea typeface="Helvetica Neue Medium"/>
                <a:cs typeface="Helvetica Neue Medium"/>
                <a:sym typeface="Helvetica Neue Medium"/>
              </a:rPr>
              <a:t>Initial Focus to Scale</a:t>
            </a:r>
            <a:endParaRPr kumimoji="0" lang="en-US" sz="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7027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dirty="0"/>
              <a:t>RAAD Team Focus post Separation</a:t>
            </a: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430777" y="1426293"/>
            <a:ext cx="11010900" cy="4643156"/>
          </a:xfrm>
        </p:spPr>
        <p:txBody>
          <a:bodyPr>
            <a:normAutofit/>
          </a:bodyPr>
          <a:lstStyle/>
          <a:p>
            <a:pPr lvl="0"/>
            <a:r>
              <a:rPr lang="en-US" sz="2000" dirty="0"/>
              <a:t>Collaboration with </a:t>
            </a:r>
            <a:r>
              <a:rPr lang="en-US" sz="2000" dirty="0" err="1"/>
              <a:t>ID’d</a:t>
            </a:r>
            <a:r>
              <a:rPr lang="en-US" sz="2000" dirty="0"/>
              <a:t> productization team (co-developers) of RAAD</a:t>
            </a:r>
          </a:p>
          <a:p>
            <a:pPr lvl="0"/>
            <a:r>
              <a:rPr lang="en-US" sz="2000" dirty="0"/>
              <a:t>Monitor results, listen to customers and continually improve</a:t>
            </a:r>
          </a:p>
          <a:p>
            <a:r>
              <a:rPr lang="en-US" sz="2000" dirty="0" err="1"/>
              <a:t>Pathfind</a:t>
            </a:r>
            <a:r>
              <a:rPr lang="en-US" sz="2000" dirty="0"/>
              <a:t> enhanced algorithms/capabilities</a:t>
            </a:r>
          </a:p>
          <a:p>
            <a:pPr lvl="0"/>
            <a:r>
              <a:rPr lang="en-US" sz="2000" dirty="0"/>
              <a:t>Collaborate with IL MPR and NSF</a:t>
            </a:r>
          </a:p>
          <a:p>
            <a:pPr lvl="0"/>
            <a:r>
              <a:rPr lang="en-US" sz="2000" dirty="0"/>
              <a:t>Submit additional patents and academic whitepapers</a:t>
            </a:r>
          </a:p>
          <a:p>
            <a:pPr lvl="0"/>
            <a:r>
              <a:rPr lang="en-US" sz="2000" dirty="0"/>
              <a:t>Open source</a:t>
            </a:r>
          </a:p>
          <a:p>
            <a:pPr lvl="1"/>
            <a:r>
              <a:rPr lang="en-US" sz="1800" dirty="0"/>
              <a:t>Customers to see the amazing collaborative research.</a:t>
            </a:r>
          </a:p>
          <a:p>
            <a:pPr lvl="1"/>
            <a:r>
              <a:rPr lang="en-US" sz="1800" dirty="0"/>
              <a:t>Provide framework for university research in AI, ML, etc.</a:t>
            </a:r>
          </a:p>
          <a:p>
            <a:pPr lvl="0"/>
            <a:endParaRPr lang="en-US" sz="2000" dirty="0"/>
          </a:p>
        </p:txBody>
      </p:sp>
    </p:spTree>
    <p:extLst>
      <p:ext uri="{BB962C8B-B14F-4D97-AF65-F5344CB8AC3E}">
        <p14:creationId xmlns:p14="http://schemas.microsoft.com/office/powerpoint/2010/main" val="259236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a:t>Huge Thank You!</a:t>
            </a:r>
            <a:endParaRPr lang="en-US" sz="3600">
              <a:solidFill>
                <a:srgbClr val="C00000"/>
              </a:solidFill>
            </a:endParaRP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430777" y="1146221"/>
            <a:ext cx="11120758" cy="1828473"/>
          </a:xfrm>
        </p:spPr>
        <p:txBody>
          <a:bodyPr>
            <a:normAutofit fontScale="92500"/>
          </a:bodyPr>
          <a:lstStyle/>
          <a:p>
            <a:pPr lvl="0"/>
            <a:r>
              <a:rPr lang="en-US" sz="2600" b="1" dirty="0"/>
              <a:t>Joe Tarango </a:t>
            </a:r>
            <a:r>
              <a:rPr lang="en-US" sz="2400" dirty="0"/>
              <a:t>– PI, inventor/researcher/architect/developer of RAAD</a:t>
            </a:r>
          </a:p>
          <a:p>
            <a:pPr lvl="0"/>
            <a:r>
              <a:rPr lang="en-US" sz="2400" dirty="0"/>
              <a:t>Pradeep Dubey, </a:t>
            </a:r>
            <a:r>
              <a:rPr lang="en-US" sz="2600" b="1" dirty="0"/>
              <a:t>Justin Gottschlich</a:t>
            </a:r>
            <a:r>
              <a:rPr lang="en-US" sz="2600" dirty="0"/>
              <a:t>, MPR Team</a:t>
            </a:r>
            <a:r>
              <a:rPr lang="en-US" sz="2600" b="1" dirty="0"/>
              <a:t> </a:t>
            </a:r>
            <a:r>
              <a:rPr lang="en-US" sz="2400" dirty="0"/>
              <a:t>– Intel Labs Machine Programming Research, amazing collaboration with the labs, we couldn’t have done this without them. </a:t>
            </a:r>
          </a:p>
          <a:p>
            <a:pPr lvl="1"/>
            <a:r>
              <a:rPr lang="en-US" sz="2000" dirty="0"/>
              <a:t>NSF/Intel Partnership on Computer Assisted Programming for Heterogeneous Architectures </a:t>
            </a:r>
            <a:r>
              <a:rPr lang="en-US" sz="2000" dirty="0">
                <a:hlinkClick r:id="rId3"/>
              </a:rPr>
              <a:t>(CAPA)</a:t>
            </a:r>
            <a:endParaRPr lang="en-US" sz="2000" dirty="0"/>
          </a:p>
        </p:txBody>
      </p:sp>
      <p:sp>
        <p:nvSpPr>
          <p:cNvPr id="4" name="Rectangle: Rounded Corners 3">
            <a:extLst>
              <a:ext uri="{FF2B5EF4-FFF2-40B4-BE49-F238E27FC236}">
                <a16:creationId xmlns:a16="http://schemas.microsoft.com/office/drawing/2014/main" id="{52D99B4C-7894-45B5-9643-19E92BD5F394}"/>
              </a:ext>
            </a:extLst>
          </p:cNvPr>
          <p:cNvSpPr/>
          <p:nvPr/>
        </p:nvSpPr>
        <p:spPr>
          <a:xfrm>
            <a:off x="279041" y="6370299"/>
            <a:ext cx="10427595"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We got by with a lot of help from our friends! Thank you!</a:t>
            </a:r>
          </a:p>
        </p:txBody>
      </p:sp>
      <p:sp>
        <p:nvSpPr>
          <p:cNvPr id="10" name="Content Placeholder 2">
            <a:extLst>
              <a:ext uri="{FF2B5EF4-FFF2-40B4-BE49-F238E27FC236}">
                <a16:creationId xmlns:a16="http://schemas.microsoft.com/office/drawing/2014/main" id="{3DCC348B-A65F-4966-BDBF-3A9222827AE4}"/>
              </a:ext>
            </a:extLst>
          </p:cNvPr>
          <p:cNvSpPr txBox="1">
            <a:spLocks/>
          </p:cNvSpPr>
          <p:nvPr/>
        </p:nvSpPr>
        <p:spPr>
          <a:xfrm>
            <a:off x="1702014" y="3617435"/>
            <a:ext cx="3958006" cy="2752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600" lvl="1" indent="0" hangingPunct="1">
              <a:buNone/>
            </a:pPr>
            <a:r>
              <a:rPr lang="en-US" sz="2000" b="1"/>
              <a:t>MPR</a:t>
            </a:r>
          </a:p>
          <a:p>
            <a:pPr lvl="2" hangingPunct="1"/>
            <a:r>
              <a:rPr lang="en-US" sz="2000" err="1"/>
              <a:t>Fangke</a:t>
            </a:r>
            <a:r>
              <a:rPr lang="en-US" sz="2000"/>
              <a:t> Ye</a:t>
            </a:r>
          </a:p>
          <a:p>
            <a:pPr lvl="2" hangingPunct="1"/>
            <a:r>
              <a:rPr lang="en-US" sz="2000"/>
              <a:t>Shengtian Zhou</a:t>
            </a:r>
          </a:p>
          <a:p>
            <a:pPr lvl="2" hangingPunct="1"/>
            <a:r>
              <a:rPr lang="en-US" sz="2000"/>
              <a:t>Niranjan Hasabnis</a:t>
            </a:r>
          </a:p>
        </p:txBody>
      </p:sp>
      <p:sp>
        <p:nvSpPr>
          <p:cNvPr id="11" name="Content Placeholder 2">
            <a:extLst>
              <a:ext uri="{FF2B5EF4-FFF2-40B4-BE49-F238E27FC236}">
                <a16:creationId xmlns:a16="http://schemas.microsoft.com/office/drawing/2014/main" id="{A7CF0B01-704D-4722-811D-931F4ECF92AB}"/>
              </a:ext>
            </a:extLst>
          </p:cNvPr>
          <p:cNvSpPr txBox="1">
            <a:spLocks/>
          </p:cNvSpPr>
          <p:nvPr/>
        </p:nvSpPr>
        <p:spPr>
          <a:xfrm>
            <a:off x="5764696" y="3550808"/>
            <a:ext cx="3825553" cy="2752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600" lvl="1" indent="0" hangingPunct="1">
              <a:buNone/>
            </a:pPr>
            <a:r>
              <a:rPr lang="en-US" sz="2000" b="1"/>
              <a:t>NSG</a:t>
            </a:r>
          </a:p>
          <a:p>
            <a:pPr lvl="2" hangingPunct="1"/>
            <a:r>
              <a:rPr lang="en-US" sz="2000"/>
              <a:t>Randal Eike</a:t>
            </a:r>
          </a:p>
          <a:p>
            <a:pPr lvl="2" hangingPunct="1"/>
            <a:r>
              <a:rPr lang="en-US" sz="2000"/>
              <a:t>Andy Sainz</a:t>
            </a:r>
          </a:p>
          <a:p>
            <a:pPr lvl="2" hangingPunct="1"/>
            <a:r>
              <a:rPr lang="en-US" sz="2000"/>
              <a:t>Phuong Tran</a:t>
            </a:r>
          </a:p>
          <a:p>
            <a:pPr lvl="2" hangingPunct="1"/>
            <a:r>
              <a:rPr lang="en-US" sz="2000"/>
              <a:t>Alberto Sanchez</a:t>
            </a:r>
          </a:p>
        </p:txBody>
      </p:sp>
      <p:sp>
        <p:nvSpPr>
          <p:cNvPr id="13" name="Content Placeholder 2">
            <a:extLst>
              <a:ext uri="{FF2B5EF4-FFF2-40B4-BE49-F238E27FC236}">
                <a16:creationId xmlns:a16="http://schemas.microsoft.com/office/drawing/2014/main" id="{BA77DA5F-1364-4F14-9829-0B1FAAEB1587}"/>
              </a:ext>
            </a:extLst>
          </p:cNvPr>
          <p:cNvSpPr txBox="1">
            <a:spLocks/>
          </p:cNvSpPr>
          <p:nvPr/>
        </p:nvSpPr>
        <p:spPr>
          <a:xfrm>
            <a:off x="442350" y="3044747"/>
            <a:ext cx="8691339" cy="69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US" sz="2400"/>
              <a:t>Data Lake/Axon – Kathryn Carruthers, Nitin Jain (IT)</a:t>
            </a:r>
            <a:endParaRPr lang="en-US" sz="2000">
              <a:solidFill>
                <a:srgbClr val="C00000"/>
              </a:solidFill>
            </a:endParaRPr>
          </a:p>
        </p:txBody>
      </p:sp>
    </p:spTree>
    <p:extLst>
      <p:ext uri="{BB962C8B-B14F-4D97-AF65-F5344CB8AC3E}">
        <p14:creationId xmlns:p14="http://schemas.microsoft.com/office/powerpoint/2010/main" val="13500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a:t>Huge Thank You!</a:t>
            </a:r>
            <a:endParaRPr lang="en-US" sz="3600">
              <a:solidFill>
                <a:srgbClr val="C00000"/>
              </a:solidFill>
            </a:endParaRPr>
          </a:p>
        </p:txBody>
      </p:sp>
      <p:sp>
        <p:nvSpPr>
          <p:cNvPr id="4" name="Rectangle: Rounded Corners 3">
            <a:extLst>
              <a:ext uri="{FF2B5EF4-FFF2-40B4-BE49-F238E27FC236}">
                <a16:creationId xmlns:a16="http://schemas.microsoft.com/office/drawing/2014/main" id="{52D99B4C-7894-45B5-9643-19E92BD5F394}"/>
              </a:ext>
            </a:extLst>
          </p:cNvPr>
          <p:cNvSpPr/>
          <p:nvPr/>
        </p:nvSpPr>
        <p:spPr>
          <a:xfrm>
            <a:off x="279041" y="6370299"/>
            <a:ext cx="10427595"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We got by with a lot of help from our friends! Thank you!</a:t>
            </a:r>
          </a:p>
        </p:txBody>
      </p:sp>
      <p:sp>
        <p:nvSpPr>
          <p:cNvPr id="5" name="Content Placeholder 2">
            <a:extLst>
              <a:ext uri="{FF2B5EF4-FFF2-40B4-BE49-F238E27FC236}">
                <a16:creationId xmlns:a16="http://schemas.microsoft.com/office/drawing/2014/main" id="{53E24799-A819-4D98-A779-CB2D5CAB31BA}"/>
              </a:ext>
            </a:extLst>
          </p:cNvPr>
          <p:cNvSpPr txBox="1">
            <a:spLocks/>
          </p:cNvSpPr>
          <p:nvPr/>
        </p:nvSpPr>
        <p:spPr>
          <a:xfrm>
            <a:off x="5602147" y="1310527"/>
            <a:ext cx="6053559" cy="4997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buNone/>
            </a:pPr>
            <a:r>
              <a:rPr lang="en-US" sz="2000" b="1"/>
              <a:t>Interns</a:t>
            </a:r>
          </a:p>
          <a:p>
            <a:pPr lvl="1" hangingPunct="1"/>
            <a:r>
              <a:rPr lang="en-US" sz="1800"/>
              <a:t>Daniel Garces – </a:t>
            </a:r>
            <a:r>
              <a:rPr lang="en-US" sz="1800" i="1"/>
              <a:t>Colombia, Harvard</a:t>
            </a:r>
          </a:p>
          <a:p>
            <a:pPr lvl="1" hangingPunct="1"/>
            <a:r>
              <a:rPr lang="en-US" sz="1800"/>
              <a:t>Tyler Woods – </a:t>
            </a:r>
            <a:r>
              <a:rPr lang="en-US" sz="1800" i="1"/>
              <a:t>University of California, Riverside</a:t>
            </a:r>
          </a:p>
          <a:p>
            <a:pPr lvl="1" hangingPunct="1"/>
            <a:r>
              <a:rPr lang="en-US" sz="1800"/>
              <a:t>Rogelio Macedo – </a:t>
            </a:r>
            <a:r>
              <a:rPr lang="en-US" sz="1800" i="1"/>
              <a:t>University of California, Riverside</a:t>
            </a:r>
          </a:p>
          <a:p>
            <a:pPr lvl="1" hangingPunct="1"/>
            <a:r>
              <a:rPr lang="en-US" sz="1800" err="1"/>
              <a:t>PanteA</a:t>
            </a:r>
            <a:r>
              <a:rPr lang="en-US" sz="1800"/>
              <a:t> Zardoshti </a:t>
            </a:r>
            <a:r>
              <a:rPr lang="en-US" sz="1800" i="1"/>
              <a:t>– Lehigh University</a:t>
            </a:r>
          </a:p>
          <a:p>
            <a:pPr lvl="1" hangingPunct="1"/>
            <a:r>
              <a:rPr lang="en-US" sz="1800"/>
              <a:t>Andrea Chamorro – </a:t>
            </a:r>
            <a:r>
              <a:rPr lang="en-US" sz="1800" i="1"/>
              <a:t>Colorado University</a:t>
            </a:r>
          </a:p>
          <a:p>
            <a:pPr lvl="1" hangingPunct="1"/>
            <a:r>
              <a:rPr lang="en-US" sz="1800" err="1"/>
              <a:t>Sungkeun</a:t>
            </a:r>
            <a:r>
              <a:rPr lang="en-US" sz="1800"/>
              <a:t> Kim – </a:t>
            </a:r>
            <a:r>
              <a:rPr lang="en-US" sz="1800" i="1"/>
              <a:t>Texas A&amp;M University</a:t>
            </a:r>
          </a:p>
          <a:p>
            <a:pPr lvl="1" hangingPunct="1"/>
            <a:r>
              <a:rPr lang="en-US" sz="1800"/>
              <a:t>Stella Cao – </a:t>
            </a:r>
            <a:r>
              <a:rPr lang="en-US" sz="1800" i="1"/>
              <a:t>University of Chicago</a:t>
            </a:r>
          </a:p>
          <a:p>
            <a:pPr lvl="1" hangingPunct="1"/>
            <a:r>
              <a:rPr lang="en-US" sz="1800"/>
              <a:t>Brad MacDonald – </a:t>
            </a:r>
            <a:r>
              <a:rPr lang="en-US" sz="1800" i="1"/>
              <a:t>Penn, Lockheed Martin, Tesla</a:t>
            </a:r>
          </a:p>
          <a:p>
            <a:pPr lvl="1" hangingPunct="1"/>
            <a:r>
              <a:rPr lang="en-US" sz="1800"/>
              <a:t>Zachery Zimmerman – </a:t>
            </a:r>
            <a:r>
              <a:rPr lang="en-US" sz="1800" i="1"/>
              <a:t>University of California, Riverside, Google</a:t>
            </a:r>
          </a:p>
        </p:txBody>
      </p:sp>
      <p:sp>
        <p:nvSpPr>
          <p:cNvPr id="8" name="Content Placeholder 2">
            <a:extLst>
              <a:ext uri="{FF2B5EF4-FFF2-40B4-BE49-F238E27FC236}">
                <a16:creationId xmlns:a16="http://schemas.microsoft.com/office/drawing/2014/main" id="{BFE25194-9473-43B9-908D-C97456A46F1B}"/>
              </a:ext>
            </a:extLst>
          </p:cNvPr>
          <p:cNvSpPr txBox="1">
            <a:spLocks/>
          </p:cNvSpPr>
          <p:nvPr/>
        </p:nvSpPr>
        <p:spPr>
          <a:xfrm>
            <a:off x="279041" y="1310527"/>
            <a:ext cx="5323106" cy="4993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600" lvl="1" indent="0" hangingPunct="1">
              <a:buNone/>
            </a:pPr>
            <a:r>
              <a:rPr lang="en-US" sz="2000" b="1"/>
              <a:t>Professors</a:t>
            </a:r>
          </a:p>
          <a:p>
            <a:pPr lvl="2" hangingPunct="1"/>
            <a:r>
              <a:rPr lang="en-US" sz="2000"/>
              <a:t>Justin Gottschlich - </a:t>
            </a:r>
            <a:r>
              <a:rPr lang="en-US" sz="2000" i="1"/>
              <a:t>Penn</a:t>
            </a:r>
          </a:p>
          <a:p>
            <a:pPr lvl="2" hangingPunct="1"/>
            <a:r>
              <a:rPr lang="en-US" sz="2000"/>
              <a:t>Philip Brisk - </a:t>
            </a:r>
            <a:r>
              <a:rPr lang="en-US" sz="2000" i="1"/>
              <a:t>University of California, Riverside</a:t>
            </a:r>
          </a:p>
          <a:p>
            <a:pPr lvl="2" hangingPunct="1"/>
            <a:r>
              <a:rPr lang="en-US" sz="2000"/>
              <a:t>Eammon Keogh – </a:t>
            </a:r>
            <a:r>
              <a:rPr lang="en-US" sz="2000" i="1"/>
              <a:t>University of California, Riverside</a:t>
            </a:r>
          </a:p>
          <a:p>
            <a:pPr lvl="2" hangingPunct="1"/>
            <a:r>
              <a:rPr lang="en-US" sz="2000"/>
              <a:t>Abdullah </a:t>
            </a:r>
            <a:r>
              <a:rPr lang="en-US" sz="2000" err="1"/>
              <a:t>Mueen</a:t>
            </a:r>
            <a:r>
              <a:rPr lang="en-US" sz="2000"/>
              <a:t> – </a:t>
            </a:r>
            <a:r>
              <a:rPr lang="en-US" sz="2000" i="1"/>
              <a:t>University of New Mexico</a:t>
            </a:r>
          </a:p>
          <a:p>
            <a:pPr lvl="2" hangingPunct="1"/>
            <a:r>
              <a:rPr lang="en-US" sz="2000"/>
              <a:t>Michael Spear – </a:t>
            </a:r>
            <a:r>
              <a:rPr lang="en-US" sz="2000" i="1"/>
              <a:t>Lehigh University</a:t>
            </a:r>
          </a:p>
        </p:txBody>
      </p:sp>
    </p:spTree>
    <p:extLst>
      <p:ext uri="{BB962C8B-B14F-4D97-AF65-F5344CB8AC3E}">
        <p14:creationId xmlns:p14="http://schemas.microsoft.com/office/powerpoint/2010/main" val="24164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365308" y="202306"/>
            <a:ext cx="11010816" cy="952499"/>
          </a:xfrm>
        </p:spPr>
        <p:txBody>
          <a:bodyPr/>
          <a:lstStyle/>
          <a:p>
            <a:r>
              <a:rPr lang="en-CA"/>
              <a:t>Risks/Mitigation</a:t>
            </a:r>
            <a:endParaRPr lang="en-US"/>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365308" y="1052707"/>
            <a:ext cx="11151493" cy="5197839"/>
          </a:xfrm>
        </p:spPr>
        <p:txBody>
          <a:bodyPr>
            <a:noAutofit/>
          </a:bodyPr>
          <a:lstStyle/>
          <a:p>
            <a:pPr lvl="0">
              <a:spcBef>
                <a:spcPts val="0"/>
              </a:spcBef>
            </a:pPr>
            <a:r>
              <a:rPr lang="en-US" sz="2000" u="sng" dirty="0"/>
              <a:t>Risks:</a:t>
            </a:r>
            <a:r>
              <a:rPr lang="en-US" sz="2000" dirty="0"/>
              <a:t>  </a:t>
            </a:r>
          </a:p>
          <a:p>
            <a:pPr marL="571500" lvl="1" indent="-342900">
              <a:spcBef>
                <a:spcPts val="0"/>
              </a:spcBef>
              <a:buFont typeface="+mj-lt"/>
              <a:buAutoNum type="arabicPeriod"/>
            </a:pPr>
            <a:r>
              <a:rPr lang="en-US" sz="1800" b="1" dirty="0"/>
              <a:t>Feedback on ease of use and usefulness</a:t>
            </a:r>
            <a:r>
              <a:rPr lang="en-US" sz="1800" dirty="0"/>
              <a:t> of RAAD </a:t>
            </a:r>
          </a:p>
          <a:p>
            <a:pPr marL="571500" lvl="1" indent="-342900">
              <a:spcBef>
                <a:spcPts val="0"/>
              </a:spcBef>
              <a:buFont typeface="+mj-lt"/>
              <a:buAutoNum type="arabicPeriod"/>
            </a:pPr>
            <a:r>
              <a:rPr lang="en-US" sz="1800" b="1" dirty="0"/>
              <a:t>Data-lake (DL)/Axon </a:t>
            </a:r>
            <a:r>
              <a:rPr lang="en-US" sz="1800" dirty="0"/>
              <a:t> </a:t>
            </a:r>
          </a:p>
          <a:p>
            <a:pPr marL="571500" lvl="1" indent="-342900">
              <a:spcBef>
                <a:spcPts val="0"/>
              </a:spcBef>
              <a:buFont typeface="+mj-lt"/>
              <a:buAutoNum type="arabicPeriod"/>
            </a:pPr>
            <a:r>
              <a:rPr lang="en-US" sz="1800" b="1" dirty="0"/>
              <a:t>Telemetry/system meta uploaded to DL/Axo</a:t>
            </a:r>
            <a:r>
              <a:rPr lang="en-US" sz="1800" dirty="0"/>
              <a:t>n (ConVal, PV, RDT and Customer)</a:t>
            </a:r>
          </a:p>
          <a:p>
            <a:pPr marL="571500" lvl="1" indent="-342900">
              <a:spcBef>
                <a:spcPts val="0"/>
              </a:spcBef>
              <a:buFont typeface="+mj-lt"/>
              <a:buAutoNum type="arabicPeriod"/>
            </a:pPr>
            <a:r>
              <a:rPr lang="en-US" sz="1800" b="1" dirty="0"/>
              <a:t>Debug Handbook wiki assert content (</a:t>
            </a:r>
            <a:r>
              <a:rPr lang="en-US" sz="1600" dirty="0"/>
              <a:t>“Known Causes for Assert” and “FW Data Necessary for Analysis” )</a:t>
            </a:r>
          </a:p>
          <a:p>
            <a:pPr marL="571500" lvl="1" indent="-342900">
              <a:spcBef>
                <a:spcPts val="0"/>
              </a:spcBef>
              <a:buFont typeface="+mj-lt"/>
              <a:buAutoNum type="arabicPeriod"/>
            </a:pPr>
            <a:r>
              <a:rPr lang="en-US" sz="1800" b="1" dirty="0"/>
              <a:t>Scaling</a:t>
            </a:r>
            <a:r>
              <a:rPr lang="en-US" sz="1800" dirty="0"/>
              <a:t> </a:t>
            </a:r>
          </a:p>
          <a:p>
            <a:pPr marL="571500" lvl="1" indent="-342900">
              <a:spcBef>
                <a:spcPts val="0"/>
              </a:spcBef>
              <a:buFont typeface="+mj-lt"/>
              <a:buAutoNum type="arabicPeriod"/>
            </a:pPr>
            <a:r>
              <a:rPr lang="en-US" sz="1800" b="1" dirty="0"/>
              <a:t>Firmware stability </a:t>
            </a:r>
            <a:r>
              <a:rPr lang="en-US" sz="1800" b="1" i="1" dirty="0"/>
              <a:t>– Data-Control, PacManIC.py, Auto-Parsers, and telemetry swim lane</a:t>
            </a:r>
            <a:endParaRPr lang="en-US" sz="1800" dirty="0"/>
          </a:p>
          <a:p>
            <a:pPr marL="571500" lvl="1" indent="-342900">
              <a:spcBef>
                <a:spcPts val="0"/>
              </a:spcBef>
              <a:buFont typeface="+mj-lt"/>
              <a:buAutoNum type="arabicPeriod"/>
            </a:pPr>
            <a:endParaRPr lang="en-US" sz="1800" dirty="0"/>
          </a:p>
          <a:p>
            <a:pPr marL="571500" lvl="1" indent="-342900">
              <a:spcBef>
                <a:spcPts val="0"/>
              </a:spcBef>
              <a:buFont typeface="+mj-lt"/>
              <a:buAutoNum type="arabicPeriod"/>
            </a:pPr>
            <a:endParaRPr lang="en-US" sz="1800" dirty="0"/>
          </a:p>
          <a:p>
            <a:pPr>
              <a:spcBef>
                <a:spcPts val="0"/>
              </a:spcBef>
            </a:pPr>
            <a:r>
              <a:rPr lang="en-US" sz="1800" dirty="0"/>
              <a:t> </a:t>
            </a:r>
            <a:r>
              <a:rPr lang="en-US" sz="2000" u="sng" dirty="0"/>
              <a:t>Mitigation (in order per above):</a:t>
            </a:r>
            <a:r>
              <a:rPr lang="en-US" sz="2000" dirty="0"/>
              <a:t> </a:t>
            </a:r>
          </a:p>
          <a:p>
            <a:pPr marL="571500" lvl="1" indent="-342900">
              <a:spcBef>
                <a:spcPts val="0"/>
              </a:spcBef>
              <a:buFont typeface="+mj-lt"/>
              <a:buAutoNum type="arabicPeriod"/>
            </a:pPr>
            <a:r>
              <a:rPr lang="en-US" sz="1800" dirty="0"/>
              <a:t>Gain approval for a subset of FW developers to evaluate RAAD’s ease of use and usefulness</a:t>
            </a:r>
          </a:p>
          <a:p>
            <a:pPr marL="571500" lvl="1" indent="-342900">
              <a:spcBef>
                <a:spcPts val="0"/>
              </a:spcBef>
              <a:buFont typeface="+mj-lt"/>
              <a:buAutoNum type="arabicPeriod"/>
            </a:pPr>
            <a:r>
              <a:rPr lang="en-US" sz="1800" dirty="0"/>
              <a:t>Current DL/Axon owners to ensure that DL/Axon instances are planned for NPSG (or create a database)</a:t>
            </a:r>
          </a:p>
          <a:p>
            <a:pPr marL="571500" lvl="1" indent="-342900">
              <a:spcBef>
                <a:spcPts val="0"/>
              </a:spcBef>
              <a:buFont typeface="+mj-lt"/>
              <a:buAutoNum type="arabicPeriod"/>
            </a:pPr>
            <a:r>
              <a:rPr lang="en-US" sz="1800" dirty="0"/>
              <a:t>Telemetry (Tel) and validation teams to upload Tel and RAAD system meta to DL/Axon</a:t>
            </a:r>
          </a:p>
          <a:p>
            <a:pPr marL="571500" lvl="1" indent="-342900">
              <a:spcBef>
                <a:spcPts val="0"/>
              </a:spcBef>
              <a:buFont typeface="+mj-lt"/>
              <a:buAutoNum type="arabicPeriod"/>
            </a:pPr>
            <a:r>
              <a:rPr lang="en-US" sz="1800" dirty="0"/>
              <a:t>CSE FW team to add content into debug handbook</a:t>
            </a:r>
          </a:p>
          <a:p>
            <a:pPr marL="571500" lvl="1" indent="-342900">
              <a:spcBef>
                <a:spcPts val="0"/>
              </a:spcBef>
              <a:buFont typeface="+mj-lt"/>
              <a:buAutoNum type="arabicPeriod"/>
            </a:pPr>
            <a:r>
              <a:rPr lang="en-US" sz="1800" dirty="0"/>
              <a:t>CSE FW assistance with specifics for each assert type</a:t>
            </a:r>
          </a:p>
          <a:p>
            <a:pPr marL="571500" lvl="1" indent="-342900">
              <a:spcBef>
                <a:spcPts val="0"/>
              </a:spcBef>
              <a:buFont typeface="+mj-lt"/>
              <a:buAutoNum type="arabicPeriod"/>
            </a:pPr>
            <a:r>
              <a:rPr lang="en-US" sz="1800" dirty="0"/>
              <a:t>Experienced developers applied to ensure firmware stability</a:t>
            </a:r>
          </a:p>
        </p:txBody>
      </p:sp>
    </p:spTree>
    <p:extLst>
      <p:ext uri="{BB962C8B-B14F-4D97-AF65-F5344CB8AC3E}">
        <p14:creationId xmlns:p14="http://schemas.microsoft.com/office/powerpoint/2010/main" val="261670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227636" y="1126849"/>
            <a:ext cx="11010816" cy="952499"/>
          </a:xfrm>
        </p:spPr>
        <p:txBody>
          <a:bodyPr/>
          <a:lstStyle/>
          <a:p>
            <a:pPr algn="ctr"/>
            <a:r>
              <a:rPr lang="en-CA" sz="6600" b="1"/>
              <a:t>Q&amp;A</a:t>
            </a:r>
            <a:endParaRPr lang="en-US" sz="6600" b="1"/>
          </a:p>
        </p:txBody>
      </p:sp>
      <p:sp>
        <p:nvSpPr>
          <p:cNvPr id="5" name="TextBox 4">
            <a:extLst>
              <a:ext uri="{FF2B5EF4-FFF2-40B4-BE49-F238E27FC236}">
                <a16:creationId xmlns:a16="http://schemas.microsoft.com/office/drawing/2014/main" id="{3CF70A7C-4E2F-466B-BA4D-370534653D1C}"/>
              </a:ext>
            </a:extLst>
          </p:cNvPr>
          <p:cNvSpPr txBox="1"/>
          <p:nvPr/>
        </p:nvSpPr>
        <p:spPr>
          <a:xfrm>
            <a:off x="1222820" y="2736322"/>
            <a:ext cx="9557467"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A few of the patents discovered on the way… </a:t>
            </a:r>
          </a:p>
          <a:p>
            <a:pPr marL="0" marR="0" indent="0" algn="ctr"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a:ln>
                <a:noFill/>
              </a:ln>
              <a:solidFill>
                <a:schemeClr val="tx2"/>
              </a:solidFill>
              <a:effectLst/>
              <a:uFillTx/>
              <a:latin typeface="+mn-lt"/>
              <a:ea typeface="+mn-ea"/>
              <a:cs typeface="+mn-cs"/>
              <a:sym typeface="Helvetica Neue"/>
            </a:endParaRPr>
          </a:p>
          <a:p>
            <a:pPr marL="0" marR="0" indent="0" algn="ctr"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chemeClr val="tx2"/>
                </a:solidFill>
                <a:effectLst/>
                <a:uFillTx/>
                <a:latin typeface="+mn-lt"/>
                <a:ea typeface="+mn-ea"/>
                <a:cs typeface="+mn-cs"/>
                <a:sym typeface="Helvetica Neue"/>
              </a:rPr>
              <a:t>More pending, being filed, and preparing for publication…</a:t>
            </a:r>
          </a:p>
        </p:txBody>
      </p:sp>
      <p:graphicFrame>
        <p:nvGraphicFramePr>
          <p:cNvPr id="6" name="Table 5">
            <a:extLst>
              <a:ext uri="{FF2B5EF4-FFF2-40B4-BE49-F238E27FC236}">
                <a16:creationId xmlns:a16="http://schemas.microsoft.com/office/drawing/2014/main" id="{15753C86-D125-4968-8093-7EF607DF12CA}"/>
              </a:ext>
            </a:extLst>
          </p:cNvPr>
          <p:cNvGraphicFramePr>
            <a:graphicFrameLocks noGrp="1"/>
          </p:cNvGraphicFramePr>
          <p:nvPr>
            <p:extLst>
              <p:ext uri="{D42A27DB-BD31-4B8C-83A1-F6EECF244321}">
                <p14:modId xmlns:p14="http://schemas.microsoft.com/office/powerpoint/2010/main" val="4047651323"/>
              </p:ext>
            </p:extLst>
          </p:nvPr>
        </p:nvGraphicFramePr>
        <p:xfrm>
          <a:off x="153430" y="3958142"/>
          <a:ext cx="11433975" cy="2370009"/>
        </p:xfrm>
        <a:graphic>
          <a:graphicData uri="http://schemas.openxmlformats.org/drawingml/2006/table">
            <a:tbl>
              <a:tblPr>
                <a:tableStyleId>{08FB837D-C827-4EFA-A057-4D05807E0F7C}</a:tableStyleId>
              </a:tblPr>
              <a:tblGrid>
                <a:gridCol w="11433975">
                  <a:extLst>
                    <a:ext uri="{9D8B030D-6E8A-4147-A177-3AD203B41FA5}">
                      <a16:colId xmlns:a16="http://schemas.microsoft.com/office/drawing/2014/main" val="2042247675"/>
                    </a:ext>
                  </a:extLst>
                </a:gridCol>
              </a:tblGrid>
              <a:tr h="274969">
                <a:tc>
                  <a:txBody>
                    <a:bodyPr/>
                    <a:lstStyle/>
                    <a:p>
                      <a:pPr algn="ctr" fontAlgn="b"/>
                      <a:r>
                        <a:rPr lang="en-US" sz="1400" u="none" strike="noStrike">
                          <a:effectLst/>
                        </a:rPr>
                        <a:t>Method and Apparatus for Numerical Entity Wassailing of Similar Neural Networks (New-SNN) through Inference </a:t>
                      </a:r>
                      <a:r>
                        <a:rPr lang="en-US" sz="1400" u="none" strike="noStrike">
                          <a:effectLst/>
                          <a:highlight>
                            <a:srgbClr val="00FF00"/>
                          </a:highlight>
                        </a:rPr>
                        <a:t>(Distinguished patent award)</a:t>
                      </a:r>
                      <a:endParaRPr lang="en-US" sz="1400" b="1" i="0" u="none" strike="noStrike">
                        <a:effectLst/>
                        <a:highlight>
                          <a:srgbClr val="00FF00"/>
                        </a:highlight>
                        <a:latin typeface="+mn-lt"/>
                      </a:endParaRPr>
                    </a:p>
                  </a:txBody>
                  <a:tcPr marL="7307" marR="7307" marT="7307" marB="0" anchor="b">
                    <a:solidFill>
                      <a:schemeClr val="accent6">
                        <a:lumMod val="20000"/>
                        <a:lumOff val="80000"/>
                      </a:schemeClr>
                    </a:solidFill>
                  </a:tcPr>
                </a:tc>
                <a:extLst>
                  <a:ext uri="{0D108BD9-81ED-4DB2-BD59-A6C34878D82A}">
                    <a16:rowId xmlns:a16="http://schemas.microsoft.com/office/drawing/2014/main" val="2040994501"/>
                  </a:ext>
                </a:extLst>
              </a:tr>
              <a:tr h="261880">
                <a:tc>
                  <a:txBody>
                    <a:bodyPr/>
                    <a:lstStyle/>
                    <a:p>
                      <a:pPr algn="l" fontAlgn="b"/>
                      <a:r>
                        <a:rPr lang="en-US" sz="1400" u="none" strike="noStrike">
                          <a:effectLst/>
                        </a:rPr>
                        <a:t>METHODS, SYSTEMS, ARTICLES OF MANUFACTURE, AND APPARATUS TO GENERATE CODE SEMANTICS</a:t>
                      </a:r>
                      <a:endParaRPr lang="en-US" sz="1400" b="0" i="0" u="none" strike="noStrike">
                        <a:effectLst/>
                        <a:latin typeface="+mn-lt"/>
                      </a:endParaRPr>
                    </a:p>
                  </a:txBody>
                  <a:tcPr marL="7307" marR="7307" marT="7307" marB="0" anchor="b">
                    <a:solidFill>
                      <a:schemeClr val="accent6">
                        <a:lumMod val="20000"/>
                        <a:lumOff val="80000"/>
                      </a:schemeClr>
                    </a:solidFill>
                  </a:tcPr>
                </a:tc>
                <a:extLst>
                  <a:ext uri="{0D108BD9-81ED-4DB2-BD59-A6C34878D82A}">
                    <a16:rowId xmlns:a16="http://schemas.microsoft.com/office/drawing/2014/main" val="3284309597"/>
                  </a:ext>
                </a:extLst>
              </a:tr>
              <a:tr h="261880">
                <a:tc>
                  <a:txBody>
                    <a:bodyPr/>
                    <a:lstStyle/>
                    <a:p>
                      <a:pPr algn="l" fontAlgn="b"/>
                      <a:r>
                        <a:rPr lang="en-US" sz="1400" u="none" strike="noStrike">
                          <a:effectLst/>
                        </a:rPr>
                        <a:t>FLEXIBLE CONFIGURATION OF STORAGE DEVICE WITH TRANSLATION LANGUAGE SET</a:t>
                      </a:r>
                      <a:endParaRPr lang="en-US" sz="1400" b="0" i="0" u="none" strike="noStrike">
                        <a:effectLst/>
                        <a:latin typeface="+mn-lt"/>
                      </a:endParaRPr>
                    </a:p>
                  </a:txBody>
                  <a:tcPr marL="7307" marR="7307" marT="7307" marB="0" anchor="b">
                    <a:solidFill>
                      <a:schemeClr val="accent6">
                        <a:lumMod val="20000"/>
                        <a:lumOff val="80000"/>
                      </a:schemeClr>
                    </a:solidFill>
                  </a:tcPr>
                </a:tc>
                <a:extLst>
                  <a:ext uri="{0D108BD9-81ED-4DB2-BD59-A6C34878D82A}">
                    <a16:rowId xmlns:a16="http://schemas.microsoft.com/office/drawing/2014/main" val="978108296"/>
                  </a:ext>
                </a:extLst>
              </a:tr>
              <a:tr h="261880">
                <a:tc>
                  <a:txBody>
                    <a:bodyPr/>
                    <a:lstStyle/>
                    <a:p>
                      <a:pPr algn="l" fontAlgn="b"/>
                      <a:r>
                        <a:rPr lang="en-US" sz="1400" u="none" strike="noStrike">
                          <a:effectLst/>
                        </a:rPr>
                        <a:t>SOLID STATE DRIVE WITH EXTERNAL SOFTWARE EXECUTION TO EFFECT INTERNAL SOLID-STATE DRIVE OPERATIONS</a:t>
                      </a:r>
                      <a:endParaRPr lang="en-US" sz="1400" b="0" i="0" u="none" strike="noStrike">
                        <a:effectLst/>
                        <a:latin typeface="+mn-lt"/>
                      </a:endParaRPr>
                    </a:p>
                  </a:txBody>
                  <a:tcPr marL="7307" marR="7307" marT="7307" marB="0" anchor="b">
                    <a:solidFill>
                      <a:schemeClr val="accent6">
                        <a:lumMod val="20000"/>
                        <a:lumOff val="80000"/>
                      </a:schemeClr>
                    </a:solidFill>
                  </a:tcPr>
                </a:tc>
                <a:extLst>
                  <a:ext uri="{0D108BD9-81ED-4DB2-BD59-A6C34878D82A}">
                    <a16:rowId xmlns:a16="http://schemas.microsoft.com/office/drawing/2014/main" val="1480044208"/>
                  </a:ext>
                </a:extLst>
              </a:tr>
              <a:tr h="261880">
                <a:tc>
                  <a:txBody>
                    <a:bodyPr/>
                    <a:lstStyle/>
                    <a:p>
                      <a:pPr algn="l" fontAlgn="b"/>
                      <a:r>
                        <a:rPr lang="en-US" sz="1400" u="none" strike="noStrike">
                          <a:effectLst/>
                        </a:rPr>
                        <a:t>METHODS AND APPARATUS FOR CONTINUOUS MONITORING OF TELEMETRY IN THE FIELD</a:t>
                      </a:r>
                      <a:endParaRPr lang="en-US" sz="1400" b="0" i="0" u="none" strike="noStrike">
                        <a:effectLst/>
                        <a:latin typeface="+mn-lt"/>
                      </a:endParaRPr>
                    </a:p>
                  </a:txBody>
                  <a:tcPr marL="7307" marR="7307" marT="7307" marB="0" anchor="b">
                    <a:solidFill>
                      <a:schemeClr val="accent6">
                        <a:lumMod val="20000"/>
                        <a:lumOff val="80000"/>
                      </a:schemeClr>
                    </a:solidFill>
                  </a:tcPr>
                </a:tc>
                <a:extLst>
                  <a:ext uri="{0D108BD9-81ED-4DB2-BD59-A6C34878D82A}">
                    <a16:rowId xmlns:a16="http://schemas.microsoft.com/office/drawing/2014/main" val="1296977949"/>
                  </a:ext>
                </a:extLst>
              </a:tr>
              <a:tr h="261880">
                <a:tc>
                  <a:txBody>
                    <a:bodyPr/>
                    <a:lstStyle/>
                    <a:p>
                      <a:pPr algn="l" fontAlgn="b"/>
                      <a:r>
                        <a:rPr lang="en-US" sz="1400" u="none" strike="noStrike">
                          <a:effectLst/>
                        </a:rPr>
                        <a:t>TECHNIQUES TO PREDICT OR DETERMINE TIME-TO-READY FOR A STORAGE DEVICE</a:t>
                      </a:r>
                      <a:endParaRPr lang="en-US" sz="1400" b="0" i="0" u="none" strike="noStrike">
                        <a:effectLst/>
                        <a:latin typeface="+mn-lt"/>
                      </a:endParaRPr>
                    </a:p>
                  </a:txBody>
                  <a:tcPr marL="7307" marR="7307" marT="7307" marB="0" anchor="b">
                    <a:solidFill>
                      <a:schemeClr val="accent6">
                        <a:lumMod val="20000"/>
                        <a:lumOff val="80000"/>
                      </a:schemeClr>
                    </a:solidFill>
                  </a:tcPr>
                </a:tc>
                <a:extLst>
                  <a:ext uri="{0D108BD9-81ED-4DB2-BD59-A6C34878D82A}">
                    <a16:rowId xmlns:a16="http://schemas.microsoft.com/office/drawing/2014/main" val="2688567695"/>
                  </a:ext>
                </a:extLst>
              </a:tr>
              <a:tr h="261880">
                <a:tc>
                  <a:txBody>
                    <a:bodyPr/>
                    <a:lstStyle/>
                    <a:p>
                      <a:pPr algn="l" fontAlgn="b"/>
                      <a:r>
                        <a:rPr lang="en-US" sz="1400" u="none" strike="noStrike">
                          <a:effectLst/>
                        </a:rPr>
                        <a:t>TECHNOLOGIES FOR ADJUSTING THE PERFORMANCE OF DATA STORAGE DEVICES BASED ON TELEMETRY DATA</a:t>
                      </a:r>
                      <a:endParaRPr lang="en-US" sz="1400" b="0" i="0" u="none" strike="noStrike">
                        <a:effectLst/>
                        <a:latin typeface="+mn-lt"/>
                      </a:endParaRPr>
                    </a:p>
                  </a:txBody>
                  <a:tcPr marL="7307" marR="7307" marT="7307" marB="0" anchor="b">
                    <a:solidFill>
                      <a:schemeClr val="accent6">
                        <a:lumMod val="20000"/>
                        <a:lumOff val="80000"/>
                      </a:schemeClr>
                    </a:solidFill>
                  </a:tcPr>
                </a:tc>
                <a:extLst>
                  <a:ext uri="{0D108BD9-81ED-4DB2-BD59-A6C34878D82A}">
                    <a16:rowId xmlns:a16="http://schemas.microsoft.com/office/drawing/2014/main" val="1614539419"/>
                  </a:ext>
                </a:extLst>
              </a:tr>
              <a:tr h="261880">
                <a:tc>
                  <a:txBody>
                    <a:bodyPr/>
                    <a:lstStyle/>
                    <a:p>
                      <a:pPr algn="l" fontAlgn="b"/>
                      <a:r>
                        <a:rPr lang="en-US" sz="1400" u="none" strike="noStrike">
                          <a:effectLst/>
                        </a:rPr>
                        <a:t>TECHNOLOGIES DYNAMICALLY ADJUSTING THE PERFORMANCE OF A DATA STORAGE DEVICE</a:t>
                      </a:r>
                      <a:endParaRPr lang="en-US" sz="1400" b="0" i="0" u="none" strike="noStrike">
                        <a:effectLst/>
                        <a:latin typeface="+mn-lt"/>
                      </a:endParaRPr>
                    </a:p>
                  </a:txBody>
                  <a:tcPr marL="7307" marR="7307" marT="7307" marB="0" anchor="b">
                    <a:solidFill>
                      <a:schemeClr val="accent6">
                        <a:lumMod val="20000"/>
                        <a:lumOff val="80000"/>
                      </a:schemeClr>
                    </a:solidFill>
                  </a:tcPr>
                </a:tc>
                <a:extLst>
                  <a:ext uri="{0D108BD9-81ED-4DB2-BD59-A6C34878D82A}">
                    <a16:rowId xmlns:a16="http://schemas.microsoft.com/office/drawing/2014/main" val="139950964"/>
                  </a:ext>
                </a:extLst>
              </a:tr>
              <a:tr h="261880">
                <a:tc>
                  <a:txBody>
                    <a:bodyPr/>
                    <a:lstStyle/>
                    <a:p>
                      <a:pPr algn="l" fontAlgn="b"/>
                      <a:r>
                        <a:rPr lang="en-US" sz="1400" u="none" strike="noStrike">
                          <a:effectLst/>
                        </a:rPr>
                        <a:t>PERFORMANCE CONFIGURABLE NONVOLATILE MEMORY SET</a:t>
                      </a:r>
                      <a:endParaRPr lang="en-US" sz="1400" b="0" i="0" u="none" strike="noStrike">
                        <a:effectLst/>
                        <a:latin typeface="+mn-lt"/>
                      </a:endParaRPr>
                    </a:p>
                  </a:txBody>
                  <a:tcPr marL="7307" marR="7307" marT="7307" marB="0" anchor="b">
                    <a:solidFill>
                      <a:schemeClr val="accent6">
                        <a:lumMod val="20000"/>
                        <a:lumOff val="80000"/>
                      </a:schemeClr>
                    </a:solidFill>
                  </a:tcPr>
                </a:tc>
                <a:extLst>
                  <a:ext uri="{0D108BD9-81ED-4DB2-BD59-A6C34878D82A}">
                    <a16:rowId xmlns:a16="http://schemas.microsoft.com/office/drawing/2014/main" val="2275093084"/>
                  </a:ext>
                </a:extLst>
              </a:tr>
            </a:tbl>
          </a:graphicData>
        </a:graphic>
      </p:graphicFrame>
    </p:spTree>
    <p:extLst>
      <p:ext uri="{BB962C8B-B14F-4D97-AF65-F5344CB8AC3E}">
        <p14:creationId xmlns:p14="http://schemas.microsoft.com/office/powerpoint/2010/main" val="345766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37CF-B86B-4D3E-B576-9AD2621B5007}"/>
              </a:ext>
            </a:extLst>
          </p:cNvPr>
          <p:cNvSpPr>
            <a:spLocks noGrp="1"/>
          </p:cNvSpPr>
          <p:nvPr>
            <p:ph type="title"/>
          </p:nvPr>
        </p:nvSpPr>
        <p:spPr>
          <a:xfrm>
            <a:off x="480589" y="348260"/>
            <a:ext cx="11010816" cy="695218"/>
          </a:xfrm>
        </p:spPr>
        <p:txBody>
          <a:bodyPr/>
          <a:lstStyle/>
          <a:p>
            <a:r>
              <a:rPr lang="en-US"/>
              <a:t>Business Unit: Software and Defect Cost</a:t>
            </a:r>
          </a:p>
        </p:txBody>
      </p:sp>
      <p:sp>
        <p:nvSpPr>
          <p:cNvPr id="3" name="Rectangle 2">
            <a:extLst>
              <a:ext uri="{FF2B5EF4-FFF2-40B4-BE49-F238E27FC236}">
                <a16:creationId xmlns:a16="http://schemas.microsoft.com/office/drawing/2014/main" id="{21C0F0B4-5535-4F9C-9EB8-5CE79B96A4EB}"/>
              </a:ext>
            </a:extLst>
          </p:cNvPr>
          <p:cNvSpPr/>
          <p:nvPr/>
        </p:nvSpPr>
        <p:spPr>
          <a:xfrm>
            <a:off x="1689041" y="1938561"/>
            <a:ext cx="3423920" cy="47192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Architecture</a:t>
            </a:r>
          </a:p>
        </p:txBody>
      </p:sp>
      <p:sp>
        <p:nvSpPr>
          <p:cNvPr id="5" name="Rectangle 4">
            <a:extLst>
              <a:ext uri="{FF2B5EF4-FFF2-40B4-BE49-F238E27FC236}">
                <a16:creationId xmlns:a16="http://schemas.microsoft.com/office/drawing/2014/main" id="{447F88ED-129E-498C-88FF-F5BEA08E4E30}"/>
              </a:ext>
            </a:extLst>
          </p:cNvPr>
          <p:cNvSpPr/>
          <p:nvPr/>
        </p:nvSpPr>
        <p:spPr>
          <a:xfrm>
            <a:off x="1689041" y="3071578"/>
            <a:ext cx="3423920" cy="1210588"/>
          </a:xfrm>
          <a:prstGeom prst="rect">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Development</a:t>
            </a:r>
          </a:p>
          <a:p>
            <a:pPr marL="0" marR="0" indent="0" algn="ctr" defTabSz="825500" rtl="0" fontAlgn="auto" latinLnBrk="0" hangingPunct="0">
              <a:lnSpc>
                <a:spcPct val="100000"/>
              </a:lnSpc>
              <a:spcBef>
                <a:spcPts val="0"/>
              </a:spcBef>
              <a:spcAft>
                <a:spcPts val="0"/>
              </a:spcAft>
              <a:buClrTx/>
              <a:buSzTx/>
              <a:buFontTx/>
              <a:buNone/>
              <a:tabLst/>
            </a:pPr>
            <a:r>
              <a:rPr lang="en-US">
                <a:solidFill>
                  <a:srgbClr val="FFFFFF"/>
                </a:solidFill>
                <a:latin typeface="Helvetica Neue Medium"/>
                <a:ea typeface="Helvetica Neue Medium"/>
                <a:cs typeface="Helvetica Neue Medium"/>
                <a:sym typeface="Helvetica Neue Medium"/>
              </a:rPr>
              <a:t>Test</a:t>
            </a:r>
          </a:p>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Debug</a:t>
            </a:r>
          </a:p>
        </p:txBody>
      </p:sp>
      <p:sp>
        <p:nvSpPr>
          <p:cNvPr id="6" name="Rectangle 5">
            <a:extLst>
              <a:ext uri="{FF2B5EF4-FFF2-40B4-BE49-F238E27FC236}">
                <a16:creationId xmlns:a16="http://schemas.microsoft.com/office/drawing/2014/main" id="{2D405A79-BB77-48AD-9B15-F15988074263}"/>
              </a:ext>
            </a:extLst>
          </p:cNvPr>
          <p:cNvSpPr/>
          <p:nvPr/>
        </p:nvSpPr>
        <p:spPr>
          <a:xfrm>
            <a:off x="1689041" y="2491073"/>
            <a:ext cx="3423920" cy="471924"/>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Product Definition</a:t>
            </a:r>
          </a:p>
        </p:txBody>
      </p:sp>
      <p:sp>
        <p:nvSpPr>
          <p:cNvPr id="7" name="Rectangle 6">
            <a:extLst>
              <a:ext uri="{FF2B5EF4-FFF2-40B4-BE49-F238E27FC236}">
                <a16:creationId xmlns:a16="http://schemas.microsoft.com/office/drawing/2014/main" id="{4BE1B13D-3DA3-4704-98CD-6E8675FB162F}"/>
              </a:ext>
            </a:extLst>
          </p:cNvPr>
          <p:cNvSpPr/>
          <p:nvPr/>
        </p:nvSpPr>
        <p:spPr>
          <a:xfrm>
            <a:off x="1689041" y="1387553"/>
            <a:ext cx="3423920" cy="471924"/>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Planning</a:t>
            </a:r>
          </a:p>
        </p:txBody>
      </p:sp>
      <p:sp>
        <p:nvSpPr>
          <p:cNvPr id="8" name="Rectangle 7">
            <a:extLst>
              <a:ext uri="{FF2B5EF4-FFF2-40B4-BE49-F238E27FC236}">
                <a16:creationId xmlns:a16="http://schemas.microsoft.com/office/drawing/2014/main" id="{A0CA2EFA-2E68-4D97-BFF0-25AA0FAD2408}"/>
              </a:ext>
            </a:extLst>
          </p:cNvPr>
          <p:cNvSpPr/>
          <p:nvPr/>
        </p:nvSpPr>
        <p:spPr>
          <a:xfrm>
            <a:off x="1689041" y="4319448"/>
            <a:ext cx="3423920" cy="471924"/>
          </a:xfrm>
          <a:prstGeom prst="rect">
            <a:avLst/>
          </a:prstGeom>
          <a:solidFill>
            <a:srgbClr val="FF9900"/>
          </a:solidFill>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Qualification</a:t>
            </a:r>
          </a:p>
        </p:txBody>
      </p:sp>
      <p:sp>
        <p:nvSpPr>
          <p:cNvPr id="9" name="Rectangle 8">
            <a:extLst>
              <a:ext uri="{FF2B5EF4-FFF2-40B4-BE49-F238E27FC236}">
                <a16:creationId xmlns:a16="http://schemas.microsoft.com/office/drawing/2014/main" id="{AD265CAB-6A5D-4148-823E-86664488D319}"/>
              </a:ext>
            </a:extLst>
          </p:cNvPr>
          <p:cNvSpPr/>
          <p:nvPr/>
        </p:nvSpPr>
        <p:spPr>
          <a:xfrm>
            <a:off x="1689041" y="4949435"/>
            <a:ext cx="3423920" cy="471924"/>
          </a:xfrm>
          <a:prstGeom prst="rect">
            <a:avLst/>
          </a:prstGeom>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Release</a:t>
            </a:r>
          </a:p>
        </p:txBody>
      </p:sp>
      <p:sp>
        <p:nvSpPr>
          <p:cNvPr id="10" name="Arrow: Down 9">
            <a:extLst>
              <a:ext uri="{FF2B5EF4-FFF2-40B4-BE49-F238E27FC236}">
                <a16:creationId xmlns:a16="http://schemas.microsoft.com/office/drawing/2014/main" id="{610AC454-83D1-4CC8-A9E8-8316811BF7F0}"/>
              </a:ext>
            </a:extLst>
          </p:cNvPr>
          <p:cNvSpPr/>
          <p:nvPr/>
        </p:nvSpPr>
        <p:spPr>
          <a:xfrm>
            <a:off x="875966" y="1310639"/>
            <a:ext cx="692324" cy="4452286"/>
          </a:xfrm>
          <a:prstGeom prst="downArrow">
            <a:avLst/>
          </a:prstGeom>
          <a:gradFill>
            <a:gsLst>
              <a:gs pos="0">
                <a:srgbClr val="00B050"/>
              </a:gs>
              <a:gs pos="31000">
                <a:srgbClr val="0070C0"/>
              </a:gs>
              <a:gs pos="16000">
                <a:srgbClr val="002060"/>
              </a:gs>
              <a:gs pos="46000">
                <a:schemeClr val="accent3">
                  <a:lumMod val="60000"/>
                  <a:lumOff val="40000"/>
                </a:schemeClr>
              </a:gs>
              <a:gs pos="62000">
                <a:srgbClr val="FF9900"/>
              </a:gs>
              <a:gs pos="80000">
                <a:srgbClr val="FF0000"/>
              </a:gs>
              <a:gs pos="100000">
                <a:srgbClr val="C00000"/>
              </a:gs>
            </a:gsLst>
            <a:lin ang="54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Graphic 11" descr="Dollar">
            <a:extLst>
              <a:ext uri="{FF2B5EF4-FFF2-40B4-BE49-F238E27FC236}">
                <a16:creationId xmlns:a16="http://schemas.microsoft.com/office/drawing/2014/main" id="{643AE68C-9349-49C9-AF64-D0AF703317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589" y="1288228"/>
            <a:ext cx="335288" cy="335288"/>
          </a:xfrm>
          <a:prstGeom prst="rect">
            <a:avLst/>
          </a:prstGeom>
        </p:spPr>
      </p:pic>
      <p:pic>
        <p:nvPicPr>
          <p:cNvPr id="13" name="Graphic 12" descr="Dollar">
            <a:extLst>
              <a:ext uri="{FF2B5EF4-FFF2-40B4-BE49-F238E27FC236}">
                <a16:creationId xmlns:a16="http://schemas.microsoft.com/office/drawing/2014/main" id="{909CDCDA-95B8-4F91-8887-6D170A8A1C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161312"/>
            <a:ext cx="1308144" cy="1308144"/>
          </a:xfrm>
          <a:prstGeom prst="rect">
            <a:avLst/>
          </a:prstGeom>
        </p:spPr>
      </p:pic>
      <p:sp>
        <p:nvSpPr>
          <p:cNvPr id="14" name="Rectangle 13">
            <a:extLst>
              <a:ext uri="{FF2B5EF4-FFF2-40B4-BE49-F238E27FC236}">
                <a16:creationId xmlns:a16="http://schemas.microsoft.com/office/drawing/2014/main" id="{62458B20-2419-47F1-B244-1436A61D19A7}"/>
              </a:ext>
            </a:extLst>
          </p:cNvPr>
          <p:cNvSpPr/>
          <p:nvPr/>
        </p:nvSpPr>
        <p:spPr>
          <a:xfrm>
            <a:off x="1689041" y="5579422"/>
            <a:ext cx="3423920" cy="471924"/>
          </a:xfrm>
          <a:prstGeom prst="rect">
            <a:avLst/>
          </a:prstGeom>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In-Field</a:t>
            </a:r>
          </a:p>
        </p:txBody>
      </p:sp>
      <p:pic>
        <p:nvPicPr>
          <p:cNvPr id="15" name="Graphic 14" descr="Dollar">
            <a:extLst>
              <a:ext uri="{FF2B5EF4-FFF2-40B4-BE49-F238E27FC236}">
                <a16:creationId xmlns:a16="http://schemas.microsoft.com/office/drawing/2014/main" id="{3F13B93D-A207-443F-86E7-D162BBD8D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101" y="2484296"/>
            <a:ext cx="570550" cy="570550"/>
          </a:xfrm>
          <a:prstGeom prst="rect">
            <a:avLst/>
          </a:prstGeom>
        </p:spPr>
      </p:pic>
      <p:pic>
        <p:nvPicPr>
          <p:cNvPr id="16" name="Graphic 15" descr="Dollar">
            <a:extLst>
              <a:ext uri="{FF2B5EF4-FFF2-40B4-BE49-F238E27FC236}">
                <a16:creationId xmlns:a16="http://schemas.microsoft.com/office/drawing/2014/main" id="{60601D3D-0B3C-4F89-9B40-DB538244CE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6560" y="3680601"/>
            <a:ext cx="787633" cy="787633"/>
          </a:xfrm>
          <a:prstGeom prst="rect">
            <a:avLst/>
          </a:prstGeom>
        </p:spPr>
      </p:pic>
      <p:sp>
        <p:nvSpPr>
          <p:cNvPr id="18" name="Content Placeholder 3">
            <a:extLst>
              <a:ext uri="{FF2B5EF4-FFF2-40B4-BE49-F238E27FC236}">
                <a16:creationId xmlns:a16="http://schemas.microsoft.com/office/drawing/2014/main" id="{2291B477-7A5B-4455-8D9B-5A444E9D6F8F}"/>
              </a:ext>
            </a:extLst>
          </p:cNvPr>
          <p:cNvSpPr txBox="1">
            <a:spLocks/>
          </p:cNvSpPr>
          <p:nvPr/>
        </p:nvSpPr>
        <p:spPr>
          <a:xfrm>
            <a:off x="5112961" y="1209040"/>
            <a:ext cx="6850122" cy="5260415"/>
          </a:xfrm>
          <a:prstGeom prst="rect">
            <a:avLst/>
          </a:prstGeom>
        </p:spPr>
        <p:txBody>
          <a:bodyPr>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457200" indent="-457200" hangingPunct="1">
              <a:lnSpc>
                <a:spcPct val="150000"/>
              </a:lnSpc>
              <a:spcBef>
                <a:spcPts val="0"/>
              </a:spcBef>
              <a:buFont typeface="+mj-lt"/>
              <a:buAutoNum type="arabicPeriod"/>
            </a:pPr>
            <a:r>
              <a:rPr lang="en-US" sz="2000"/>
              <a:t>US $1,000 to develop each line of code on the space shuttle</a:t>
            </a:r>
          </a:p>
          <a:p>
            <a:pPr marL="457200" indent="-457200">
              <a:buFont typeface="+mj-lt"/>
              <a:buAutoNum type="arabicPeriod"/>
            </a:pPr>
            <a:r>
              <a:rPr lang="en-US" sz="2000"/>
              <a:t>Red Hat Linux has been estimated to cost $33 lines of code (loc) </a:t>
            </a:r>
          </a:p>
          <a:p>
            <a:pPr marL="457200" indent="-457200" hangingPunct="1">
              <a:lnSpc>
                <a:spcPct val="150000"/>
              </a:lnSpc>
              <a:spcBef>
                <a:spcPts val="0"/>
              </a:spcBef>
              <a:buFont typeface="+mj-lt"/>
              <a:buAutoNum type="arabicPeriod"/>
            </a:pPr>
            <a:r>
              <a:rPr lang="en-US" sz="2000"/>
              <a:t>Defects cost 10 to 100 times  more  to  fix  when  they  escape  detection during the coding phase.</a:t>
            </a:r>
          </a:p>
          <a:p>
            <a:pPr marL="457200" indent="-457200" hangingPunct="1">
              <a:lnSpc>
                <a:spcPct val="150000"/>
              </a:lnSpc>
              <a:spcBef>
                <a:spcPts val="0"/>
              </a:spcBef>
              <a:buFont typeface="+mj-lt"/>
              <a:buAutoNum type="arabicPeriod"/>
            </a:pPr>
            <a:r>
              <a:rPr lang="en-US" sz="2000"/>
              <a:t>Reducing defects or defect time</a:t>
            </a:r>
          </a:p>
          <a:p>
            <a:pPr marL="685800" lvl="1" indent="-457200" hangingPunct="1">
              <a:lnSpc>
                <a:spcPct val="150000"/>
              </a:lnSpc>
              <a:spcBef>
                <a:spcPts val="0"/>
              </a:spcBef>
              <a:buFont typeface="+mj-lt"/>
              <a:buAutoNum type="alphaUcPeriod"/>
            </a:pPr>
            <a:r>
              <a:rPr lang="en-US" sz="2000"/>
              <a:t>A conservative estimate -10% or reducing $1.50 per line of code represents a  return  of  approximately  30  to  1</a:t>
            </a:r>
            <a:endParaRPr lang="en-US" sz="2800"/>
          </a:p>
        </p:txBody>
      </p:sp>
      <p:sp>
        <p:nvSpPr>
          <p:cNvPr id="19" name="Rectangle 18">
            <a:extLst>
              <a:ext uri="{FF2B5EF4-FFF2-40B4-BE49-F238E27FC236}">
                <a16:creationId xmlns:a16="http://schemas.microsoft.com/office/drawing/2014/main" id="{6672254C-92D5-4D41-A4F3-4CE76033130E}"/>
              </a:ext>
            </a:extLst>
          </p:cNvPr>
          <p:cNvSpPr/>
          <p:nvPr/>
        </p:nvSpPr>
        <p:spPr>
          <a:xfrm>
            <a:off x="6512559" y="6726380"/>
            <a:ext cx="5422117" cy="238399"/>
          </a:xfrm>
          <a:prstGeom prst="rect">
            <a:avLst/>
          </a:prstGeom>
        </p:spPr>
        <p:txBody>
          <a:bodyPr wrap="square">
            <a:spAutoFit/>
          </a:bodyPr>
          <a:lstStyle/>
          <a:p>
            <a:r>
              <a:rPr lang="en-US" sz="1050"/>
              <a:t>Reference: https://www.ghs.com/articles/GHS_dont_ignore_static_analysis_2_08.pdf</a:t>
            </a:r>
          </a:p>
        </p:txBody>
      </p:sp>
      <p:sp>
        <p:nvSpPr>
          <p:cNvPr id="22" name="Rectangle 21">
            <a:extLst>
              <a:ext uri="{FF2B5EF4-FFF2-40B4-BE49-F238E27FC236}">
                <a16:creationId xmlns:a16="http://schemas.microsoft.com/office/drawing/2014/main" id="{3E551FA1-AB78-4F51-B592-168CCB9EB442}"/>
              </a:ext>
            </a:extLst>
          </p:cNvPr>
          <p:cNvSpPr/>
          <p:nvPr/>
        </p:nvSpPr>
        <p:spPr>
          <a:xfrm>
            <a:off x="5313679" y="5880809"/>
            <a:ext cx="6343303"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a:solidFill>
                  <a:schemeClr val="tx2"/>
                </a:solidFill>
                <a:latin typeface="+mj-lt"/>
                <a:ea typeface="Intel Clear Light" panose="020B0404020203020204" pitchFamily="34" charset="0"/>
                <a:cs typeface="Arial" panose="020B0604020202020204" pitchFamily="34" charset="0"/>
                <a:sym typeface="Helvetica Neue Medium"/>
              </a:rPr>
              <a:t>Product Code development is expensive!</a:t>
            </a:r>
          </a:p>
        </p:txBody>
      </p:sp>
    </p:spTree>
    <p:extLst>
      <p:ext uri="{BB962C8B-B14F-4D97-AF65-F5344CB8AC3E}">
        <p14:creationId xmlns:p14="http://schemas.microsoft.com/office/powerpoint/2010/main" val="37996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37CF-B86B-4D3E-B576-9AD2621B5007}"/>
              </a:ext>
            </a:extLst>
          </p:cNvPr>
          <p:cNvSpPr>
            <a:spLocks noGrp="1"/>
          </p:cNvSpPr>
          <p:nvPr>
            <p:ph type="title"/>
          </p:nvPr>
        </p:nvSpPr>
        <p:spPr>
          <a:xfrm>
            <a:off x="480589" y="90979"/>
            <a:ext cx="11010816" cy="952499"/>
          </a:xfrm>
        </p:spPr>
        <p:txBody>
          <a:bodyPr/>
          <a:lstStyle/>
          <a:p>
            <a:r>
              <a:rPr lang="en-US"/>
              <a:t>Business Unit Development Costs &amp; Savings</a:t>
            </a:r>
          </a:p>
        </p:txBody>
      </p:sp>
      <p:sp>
        <p:nvSpPr>
          <p:cNvPr id="3" name="Rectangle 2">
            <a:extLst>
              <a:ext uri="{FF2B5EF4-FFF2-40B4-BE49-F238E27FC236}">
                <a16:creationId xmlns:a16="http://schemas.microsoft.com/office/drawing/2014/main" id="{21C0F0B4-5535-4F9C-9EB8-5CE79B96A4EB}"/>
              </a:ext>
            </a:extLst>
          </p:cNvPr>
          <p:cNvSpPr/>
          <p:nvPr/>
        </p:nvSpPr>
        <p:spPr>
          <a:xfrm>
            <a:off x="1689041" y="1938561"/>
            <a:ext cx="3423920" cy="47192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Architecture</a:t>
            </a:r>
          </a:p>
        </p:txBody>
      </p:sp>
      <p:sp>
        <p:nvSpPr>
          <p:cNvPr id="5" name="Rectangle 4">
            <a:extLst>
              <a:ext uri="{FF2B5EF4-FFF2-40B4-BE49-F238E27FC236}">
                <a16:creationId xmlns:a16="http://schemas.microsoft.com/office/drawing/2014/main" id="{447F88ED-129E-498C-88FF-F5BEA08E4E30}"/>
              </a:ext>
            </a:extLst>
          </p:cNvPr>
          <p:cNvSpPr/>
          <p:nvPr/>
        </p:nvSpPr>
        <p:spPr>
          <a:xfrm>
            <a:off x="1689041" y="3071578"/>
            <a:ext cx="3423920" cy="1210588"/>
          </a:xfrm>
          <a:prstGeom prst="rect">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Development</a:t>
            </a:r>
          </a:p>
          <a:p>
            <a:pPr marL="0" marR="0" indent="0" algn="ctr" defTabSz="825500" rtl="0" fontAlgn="auto" latinLnBrk="0" hangingPunct="0">
              <a:lnSpc>
                <a:spcPct val="100000"/>
              </a:lnSpc>
              <a:spcBef>
                <a:spcPts val="0"/>
              </a:spcBef>
              <a:spcAft>
                <a:spcPts val="0"/>
              </a:spcAft>
              <a:buClrTx/>
              <a:buSzTx/>
              <a:buFontTx/>
              <a:buNone/>
              <a:tabLst/>
            </a:pPr>
            <a:r>
              <a:rPr lang="en-US">
                <a:solidFill>
                  <a:srgbClr val="FFFFFF"/>
                </a:solidFill>
                <a:latin typeface="Helvetica Neue Medium"/>
                <a:ea typeface="Helvetica Neue Medium"/>
                <a:cs typeface="Helvetica Neue Medium"/>
                <a:sym typeface="Helvetica Neue Medium"/>
              </a:rPr>
              <a:t>Test</a:t>
            </a:r>
          </a:p>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Debug</a:t>
            </a:r>
          </a:p>
        </p:txBody>
      </p:sp>
      <p:sp>
        <p:nvSpPr>
          <p:cNvPr id="6" name="Rectangle 5">
            <a:extLst>
              <a:ext uri="{FF2B5EF4-FFF2-40B4-BE49-F238E27FC236}">
                <a16:creationId xmlns:a16="http://schemas.microsoft.com/office/drawing/2014/main" id="{2D405A79-BB77-48AD-9B15-F15988074263}"/>
              </a:ext>
            </a:extLst>
          </p:cNvPr>
          <p:cNvSpPr/>
          <p:nvPr/>
        </p:nvSpPr>
        <p:spPr>
          <a:xfrm>
            <a:off x="1689041" y="2491073"/>
            <a:ext cx="3423920" cy="471924"/>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Product Definition</a:t>
            </a:r>
          </a:p>
        </p:txBody>
      </p:sp>
      <p:sp>
        <p:nvSpPr>
          <p:cNvPr id="7" name="Rectangle 6">
            <a:extLst>
              <a:ext uri="{FF2B5EF4-FFF2-40B4-BE49-F238E27FC236}">
                <a16:creationId xmlns:a16="http://schemas.microsoft.com/office/drawing/2014/main" id="{4BE1B13D-3DA3-4704-98CD-6E8675FB162F}"/>
              </a:ext>
            </a:extLst>
          </p:cNvPr>
          <p:cNvSpPr/>
          <p:nvPr/>
        </p:nvSpPr>
        <p:spPr>
          <a:xfrm>
            <a:off x="1689041" y="1387553"/>
            <a:ext cx="3423920" cy="471924"/>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Planning</a:t>
            </a:r>
          </a:p>
        </p:txBody>
      </p:sp>
      <p:sp>
        <p:nvSpPr>
          <p:cNvPr id="8" name="Rectangle 7">
            <a:extLst>
              <a:ext uri="{FF2B5EF4-FFF2-40B4-BE49-F238E27FC236}">
                <a16:creationId xmlns:a16="http://schemas.microsoft.com/office/drawing/2014/main" id="{A0CA2EFA-2E68-4D97-BFF0-25AA0FAD2408}"/>
              </a:ext>
            </a:extLst>
          </p:cNvPr>
          <p:cNvSpPr/>
          <p:nvPr/>
        </p:nvSpPr>
        <p:spPr>
          <a:xfrm>
            <a:off x="1689041" y="4319448"/>
            <a:ext cx="3423920" cy="471924"/>
          </a:xfrm>
          <a:prstGeom prst="rect">
            <a:avLst/>
          </a:prstGeom>
          <a:solidFill>
            <a:srgbClr val="FF9900"/>
          </a:solidFill>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Qualification</a:t>
            </a:r>
          </a:p>
        </p:txBody>
      </p:sp>
      <p:sp>
        <p:nvSpPr>
          <p:cNvPr id="9" name="Rectangle 8">
            <a:extLst>
              <a:ext uri="{FF2B5EF4-FFF2-40B4-BE49-F238E27FC236}">
                <a16:creationId xmlns:a16="http://schemas.microsoft.com/office/drawing/2014/main" id="{AD265CAB-6A5D-4148-823E-86664488D319}"/>
              </a:ext>
            </a:extLst>
          </p:cNvPr>
          <p:cNvSpPr/>
          <p:nvPr/>
        </p:nvSpPr>
        <p:spPr>
          <a:xfrm>
            <a:off x="1689041" y="4949435"/>
            <a:ext cx="3423920" cy="471924"/>
          </a:xfrm>
          <a:prstGeom prst="rect">
            <a:avLst/>
          </a:prstGeom>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Release</a:t>
            </a:r>
          </a:p>
        </p:txBody>
      </p:sp>
      <p:sp>
        <p:nvSpPr>
          <p:cNvPr id="10" name="Arrow: Down 9">
            <a:extLst>
              <a:ext uri="{FF2B5EF4-FFF2-40B4-BE49-F238E27FC236}">
                <a16:creationId xmlns:a16="http://schemas.microsoft.com/office/drawing/2014/main" id="{610AC454-83D1-4CC8-A9E8-8316811BF7F0}"/>
              </a:ext>
            </a:extLst>
          </p:cNvPr>
          <p:cNvSpPr/>
          <p:nvPr/>
        </p:nvSpPr>
        <p:spPr>
          <a:xfrm>
            <a:off x="875966" y="1310639"/>
            <a:ext cx="692324" cy="4452286"/>
          </a:xfrm>
          <a:prstGeom prst="downArrow">
            <a:avLst/>
          </a:prstGeom>
          <a:gradFill>
            <a:gsLst>
              <a:gs pos="0">
                <a:srgbClr val="00B050"/>
              </a:gs>
              <a:gs pos="31000">
                <a:srgbClr val="0070C0"/>
              </a:gs>
              <a:gs pos="16000">
                <a:srgbClr val="002060"/>
              </a:gs>
              <a:gs pos="46000">
                <a:schemeClr val="accent3">
                  <a:lumMod val="60000"/>
                  <a:lumOff val="40000"/>
                </a:schemeClr>
              </a:gs>
              <a:gs pos="62000">
                <a:srgbClr val="FF9900"/>
              </a:gs>
              <a:gs pos="80000">
                <a:srgbClr val="FF0000"/>
              </a:gs>
              <a:gs pos="100000">
                <a:srgbClr val="C00000"/>
              </a:gs>
            </a:gsLst>
            <a:lin ang="54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Graphic 11" descr="Dollar">
            <a:extLst>
              <a:ext uri="{FF2B5EF4-FFF2-40B4-BE49-F238E27FC236}">
                <a16:creationId xmlns:a16="http://schemas.microsoft.com/office/drawing/2014/main" id="{643AE68C-9349-49C9-AF64-D0AF703317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589" y="1288228"/>
            <a:ext cx="335288" cy="335288"/>
          </a:xfrm>
          <a:prstGeom prst="rect">
            <a:avLst/>
          </a:prstGeom>
        </p:spPr>
      </p:pic>
      <p:pic>
        <p:nvPicPr>
          <p:cNvPr id="13" name="Graphic 12" descr="Dollar">
            <a:extLst>
              <a:ext uri="{FF2B5EF4-FFF2-40B4-BE49-F238E27FC236}">
                <a16:creationId xmlns:a16="http://schemas.microsoft.com/office/drawing/2014/main" id="{909CDCDA-95B8-4F91-8887-6D170A8A1C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161312"/>
            <a:ext cx="1308144" cy="1308144"/>
          </a:xfrm>
          <a:prstGeom prst="rect">
            <a:avLst/>
          </a:prstGeom>
        </p:spPr>
      </p:pic>
      <p:sp>
        <p:nvSpPr>
          <p:cNvPr id="14" name="Rectangle 13">
            <a:extLst>
              <a:ext uri="{FF2B5EF4-FFF2-40B4-BE49-F238E27FC236}">
                <a16:creationId xmlns:a16="http://schemas.microsoft.com/office/drawing/2014/main" id="{62458B20-2419-47F1-B244-1436A61D19A7}"/>
              </a:ext>
            </a:extLst>
          </p:cNvPr>
          <p:cNvSpPr/>
          <p:nvPr/>
        </p:nvSpPr>
        <p:spPr>
          <a:xfrm>
            <a:off x="1689041" y="5579422"/>
            <a:ext cx="3423920" cy="471924"/>
          </a:xfrm>
          <a:prstGeom prst="rect">
            <a:avLst/>
          </a:prstGeom>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In-Field</a:t>
            </a:r>
          </a:p>
        </p:txBody>
      </p:sp>
      <p:pic>
        <p:nvPicPr>
          <p:cNvPr id="15" name="Graphic 14" descr="Dollar">
            <a:extLst>
              <a:ext uri="{FF2B5EF4-FFF2-40B4-BE49-F238E27FC236}">
                <a16:creationId xmlns:a16="http://schemas.microsoft.com/office/drawing/2014/main" id="{3F13B93D-A207-443F-86E7-D162BBD8D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101" y="2484296"/>
            <a:ext cx="570550" cy="570550"/>
          </a:xfrm>
          <a:prstGeom prst="rect">
            <a:avLst/>
          </a:prstGeom>
        </p:spPr>
      </p:pic>
      <p:pic>
        <p:nvPicPr>
          <p:cNvPr id="16" name="Graphic 15" descr="Dollar">
            <a:extLst>
              <a:ext uri="{FF2B5EF4-FFF2-40B4-BE49-F238E27FC236}">
                <a16:creationId xmlns:a16="http://schemas.microsoft.com/office/drawing/2014/main" id="{60601D3D-0B3C-4F89-9B40-DB538244CE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6560" y="3680601"/>
            <a:ext cx="787633" cy="787633"/>
          </a:xfrm>
          <a:prstGeom prst="rect">
            <a:avLst/>
          </a:prstGeom>
        </p:spPr>
      </p:pic>
      <mc:AlternateContent xmlns:mc="http://schemas.openxmlformats.org/markup-compatibility/2006">
        <mc:Choice xmlns:a14="http://schemas.microsoft.com/office/drawing/2010/main" Requires="a14">
          <p:sp>
            <p:nvSpPr>
              <p:cNvPr id="18" name="Content Placeholder 3">
                <a:extLst>
                  <a:ext uri="{FF2B5EF4-FFF2-40B4-BE49-F238E27FC236}">
                    <a16:creationId xmlns:a16="http://schemas.microsoft.com/office/drawing/2014/main" id="{2291B477-7A5B-4455-8D9B-5A444E9D6F8F}"/>
                  </a:ext>
                </a:extLst>
              </p:cNvPr>
              <p:cNvSpPr txBox="1">
                <a:spLocks/>
              </p:cNvSpPr>
              <p:nvPr/>
            </p:nvSpPr>
            <p:spPr>
              <a:xfrm>
                <a:off x="5112961" y="701040"/>
                <a:ext cx="6850122" cy="5441041"/>
              </a:xfrm>
              <a:prstGeom prst="rect">
                <a:avLst/>
              </a:prstGeom>
            </p:spPr>
            <p:txBody>
              <a:bodyPr>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368300" indent="-342900" hangingPunct="1">
                  <a:spcBef>
                    <a:spcPts val="0"/>
                  </a:spcBef>
                  <a:spcAft>
                    <a:spcPts val="600"/>
                  </a:spcAft>
                  <a:buFont typeface="+mj-lt"/>
                  <a:buAutoNum type="alphaUcPeriod"/>
                </a:pPr>
                <a:r>
                  <a:rPr lang="en-US" sz="1400" b="1" dirty="0"/>
                  <a:t>NSG SSD FW</a:t>
                </a:r>
                <a:r>
                  <a:rPr lang="en-US" sz="1400" dirty="0"/>
                  <a:t>: </a:t>
                </a:r>
                <a14:m>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𝟏𝟓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𝟔𝟏𝟒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𝟏𝟒𝟏</m:t>
                    </m:r>
                  </m:oMath>
                </a14:m>
                <a:r>
                  <a:rPr lang="en-US" sz="1400" dirty="0"/>
                  <a:t> </a:t>
                </a:r>
                <a:r>
                  <a:rPr lang="en-US" sz="1400" b="1" i="1" u="sng" dirty="0"/>
                  <a:t>l</a:t>
                </a:r>
                <a:r>
                  <a:rPr lang="en-US" sz="1400" b="1" i="1" dirty="0"/>
                  <a:t>ines </a:t>
                </a:r>
                <a:r>
                  <a:rPr lang="en-US" sz="1400" b="1" i="1" u="sng" dirty="0"/>
                  <a:t>o</a:t>
                </a:r>
                <a:r>
                  <a:rPr lang="en-US" sz="1400" b="1" i="1" dirty="0"/>
                  <a:t>f </a:t>
                </a:r>
                <a:r>
                  <a:rPr lang="en-US" sz="1400" b="1" i="1" u="sng" dirty="0"/>
                  <a:t>c</a:t>
                </a:r>
                <a:r>
                  <a:rPr lang="en-US" sz="1400" b="1" i="1" dirty="0"/>
                  <a:t>ode (loc) </a:t>
                </a:r>
                <a:endParaRPr lang="en-US" sz="1400" b="1" i="1" dirty="0">
                  <a:latin typeface="Cambria Math" panose="02040503050406030204" pitchFamily="18" charset="0"/>
                </a:endParaRPr>
              </a:p>
              <a:p>
                <a:pPr marL="634206" lvl="1" indent="-400050" hangingPunct="1">
                  <a:spcBef>
                    <a:spcPts val="0"/>
                  </a:spcBef>
                  <a:spcAft>
                    <a:spcPts val="600"/>
                  </a:spcAft>
                  <a:buFont typeface="+mj-lt"/>
                  <a:buAutoNum type="romanUcPeriod"/>
                </a:pPr>
                <a:r>
                  <a:rPr lang="en-US" sz="1400" dirty="0">
                    <a:ea typeface="Cambria Math" panose="02040503050406030204" pitchFamily="18" charset="0"/>
                  </a:rPr>
                  <a:t>Development cost</a:t>
                </a:r>
                <a:r>
                  <a:rPr lang="en-US" sz="1400" dirty="0"/>
                  <a:t> </a:t>
                </a:r>
                <a:r>
                  <a:rPr lang="en-US" sz="1400" i="1" dirty="0"/>
                  <a:t>Millions to Billions</a:t>
                </a:r>
              </a:p>
              <a:p>
                <a:pPr marL="858044" lvl="2" indent="-400050" hangingPunct="1">
                  <a:spcBef>
                    <a:spcPts val="0"/>
                  </a:spcBef>
                  <a:spcAft>
                    <a:spcPts val="600"/>
                  </a:spcAft>
                  <a:buFont typeface="+mj-lt"/>
                  <a:buAutoNum type="alphaLcPeriod"/>
                </a:pPr>
                <a14:m>
                  <m:oMath xmlns:m="http://schemas.openxmlformats.org/officeDocument/2006/math">
                    <m:r>
                      <a:rPr lang="en-US" sz="1400" i="1" dirty="0" smtClean="0">
                        <a:latin typeface="Cambria Math" panose="02040503050406030204" pitchFamily="18" charset="0"/>
                      </a:rPr>
                      <m:t>(</m:t>
                    </m:r>
                    <m:r>
                      <m:rPr>
                        <m:sty m:val="p"/>
                      </m:rPr>
                      <a:rPr lang="en-US" sz="1400" i="1" dirty="0">
                        <a:latin typeface="Cambria Math" panose="02040503050406030204" pitchFamily="18" charset="0"/>
                      </a:rPr>
                      <m:t>min</m:t>
                    </m:r>
                    <m:r>
                      <a:rPr lang="en-US" sz="1400" i="1" dirty="0">
                        <a:latin typeface="Cambria Math" panose="02040503050406030204" pitchFamily="18" charset="0"/>
                      </a:rPr>
                      <m:t>, </m:t>
                    </m:r>
                    <m:r>
                      <m:rPr>
                        <m:sty m:val="p"/>
                      </m:rPr>
                      <a:rPr lang="en-US" sz="1400" i="1" dirty="0">
                        <a:latin typeface="Cambria Math" panose="02040503050406030204" pitchFamily="18" charset="0"/>
                      </a:rPr>
                      <m:t>max</m:t>
                    </m:r>
                    <m:r>
                      <a:rPr lang="en-US" sz="1400" i="1" dirty="0">
                        <a:latin typeface="Cambria Math" panose="02040503050406030204" pitchFamily="18" charset="0"/>
                      </a:rPr>
                      <m:t>) ≈ [$515,266,653 ,→$15,614,141,000]</m:t>
                    </m:r>
                  </m:oMath>
                </a14:m>
                <a:endParaRPr lang="en-US" sz="1400" dirty="0">
                  <a:ln w="0"/>
                  <a:solidFill>
                    <a:schemeClr val="accent1"/>
                  </a:solidFill>
                  <a:effectLst>
                    <a:outerShdw blurRad="38100" dist="25400" dir="5400000" algn="ctr" rotWithShape="0">
                      <a:srgbClr val="6E747A">
                        <a:alpha val="43000"/>
                      </a:srgbClr>
                    </a:outerShdw>
                  </a:effectLst>
                </a:endParaRPr>
              </a:p>
              <a:p>
                <a:pPr marL="634206" lvl="1" indent="-400050" hangingPunct="1">
                  <a:spcBef>
                    <a:spcPts val="0"/>
                  </a:spcBef>
                  <a:spcAft>
                    <a:spcPts val="600"/>
                  </a:spcAft>
                  <a:buFont typeface="+mj-lt"/>
                  <a:buAutoNum type="romanUcPeriod"/>
                </a:pPr>
                <a:r>
                  <a:rPr lang="en-US" sz="1400" dirty="0"/>
                  <a:t>Cost reduction </a:t>
                </a:r>
              </a:p>
              <a:p>
                <a:pPr marL="858044" lvl="2" indent="-400050" hangingPunct="1">
                  <a:spcBef>
                    <a:spcPts val="0"/>
                  </a:spcBef>
                  <a:spcAft>
                    <a:spcPts val="600"/>
                  </a:spcAft>
                  <a:buFont typeface="+mj-lt"/>
                  <a:buAutoNum type="alphaLcPeriod"/>
                </a:pPr>
                <a14:m>
                  <m:oMath xmlns:m="http://schemas.openxmlformats.org/officeDocument/2006/math">
                    <m:r>
                      <a:rPr lang="en-US" sz="1400" i="1" dirty="0" smtClean="0">
                        <a:latin typeface="Cambria Math" panose="02040503050406030204" pitchFamily="18" charset="0"/>
                      </a:rPr>
                      <m:t>(</m:t>
                    </m:r>
                    <m:r>
                      <m:rPr>
                        <m:sty m:val="p"/>
                      </m:rPr>
                      <a:rPr lang="en-US" sz="1400" i="1" dirty="0" smtClean="0">
                        <a:latin typeface="Cambria Math" panose="02040503050406030204" pitchFamily="18" charset="0"/>
                      </a:rPr>
                      <m:t>min</m:t>
                    </m:r>
                    <m:r>
                      <a:rPr lang="en-US" sz="1400" i="1" dirty="0" smtClean="0">
                        <a:latin typeface="Cambria Math" panose="02040503050406030204" pitchFamily="18" charset="0"/>
                      </a:rPr>
                      <m:t>, </m:t>
                    </m:r>
                    <m:r>
                      <m:rPr>
                        <m:sty m:val="p"/>
                      </m:rPr>
                      <a:rPr lang="en-US" sz="1400" i="1" dirty="0" smtClean="0">
                        <a:latin typeface="Cambria Math" panose="02040503050406030204" pitchFamily="18" charset="0"/>
                      </a:rPr>
                      <m:t>max</m:t>
                    </m:r>
                    <m:r>
                      <a:rPr lang="en-US" sz="1400" i="1" dirty="0" smtClean="0">
                        <a:latin typeface="Cambria Math" panose="02040503050406030204" pitchFamily="18" charset="0"/>
                      </a:rPr>
                      <m:t>) ≈[$51,526,665 →$1,561,414,100] </m:t>
                    </m:r>
                  </m:oMath>
                </a14:m>
                <a:endParaRPr lang="en-US" sz="1400" dirty="0"/>
              </a:p>
              <a:p>
                <a:pPr marL="368300" indent="-342900" hangingPunct="1">
                  <a:spcBef>
                    <a:spcPts val="0"/>
                  </a:spcBef>
                  <a:spcAft>
                    <a:spcPts val="600"/>
                  </a:spcAft>
                  <a:buFont typeface="+mj-lt"/>
                  <a:buAutoNum type="alphaUcPeriod"/>
                </a:pPr>
                <a:r>
                  <a:rPr lang="en-US" sz="1400" b="1" dirty="0"/>
                  <a:t>RAAD - </a:t>
                </a:r>
                <a:r>
                  <a:rPr lang="en-US" sz="1400" dirty="0"/>
                  <a:t>Main Repo Creation Cost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𝟏𝟓𝟑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𝟐𝟏𝟒</m:t>
                    </m:r>
                  </m:oMath>
                </a14:m>
                <a:r>
                  <a:rPr lang="en-US" sz="1400" dirty="0"/>
                  <a:t> loc</a:t>
                </a:r>
              </a:p>
              <a:p>
                <a:pPr marL="858044" lvl="2" indent="-400050" hangingPunct="1">
                  <a:spcBef>
                    <a:spcPts val="0"/>
                  </a:spcBef>
                  <a:spcAft>
                    <a:spcPts val="600"/>
                  </a:spcAft>
                  <a:buFont typeface="+mj-lt"/>
                  <a:buAutoNum type="romanUcPeriod"/>
                </a:pPr>
                <a:r>
                  <a:rPr lang="en-US" sz="1400" dirty="0"/>
                  <a:t>Speculated </a:t>
                </a:r>
                <a:r>
                  <a:rPr lang="en-US" sz="1400" i="1" dirty="0"/>
                  <a:t>Millions</a:t>
                </a:r>
              </a:p>
              <a:p>
                <a:pPr marL="1091407" lvl="3" indent="-400050" hangingPunct="1">
                  <a:spcBef>
                    <a:spcPts val="0"/>
                  </a:spcBef>
                  <a:spcAft>
                    <a:spcPts val="600"/>
                  </a:spcAft>
                  <a:buFont typeface="+mj-lt"/>
                  <a:buAutoNum type="alphaLcPeriod"/>
                </a:pPr>
                <a14:m>
                  <m:oMath xmlns:m="http://schemas.openxmlformats.org/officeDocument/2006/math">
                    <m:r>
                      <a:rPr lang="en-US" sz="1400" i="1" dirty="0">
                        <a:latin typeface="Cambria Math" panose="02040503050406030204" pitchFamily="18" charset="0"/>
                      </a:rPr>
                      <m:t>(</m:t>
                    </m:r>
                    <m:r>
                      <m:rPr>
                        <m:sty m:val="p"/>
                      </m:rPr>
                      <a:rPr lang="en-US" sz="1400" i="1" dirty="0">
                        <a:latin typeface="Cambria Math" panose="02040503050406030204" pitchFamily="18" charset="0"/>
                      </a:rPr>
                      <m:t>min</m:t>
                    </m:r>
                    <m:r>
                      <a:rPr lang="en-US" sz="1400" i="1" dirty="0">
                        <a:latin typeface="Cambria Math" panose="02040503050406030204" pitchFamily="18" charset="0"/>
                      </a:rPr>
                      <m:t>, </m:t>
                    </m:r>
                    <m:r>
                      <m:rPr>
                        <m:sty m:val="p"/>
                      </m:rPr>
                      <a:rPr lang="en-US" sz="1400" i="1" dirty="0">
                        <a:latin typeface="Cambria Math" panose="02040503050406030204" pitchFamily="18" charset="0"/>
                      </a:rPr>
                      <m:t>max</m:t>
                    </m:r>
                    <m:r>
                      <a:rPr lang="en-US" sz="1400" i="1" dirty="0">
                        <a:latin typeface="Cambria Math" panose="02040503050406030204" pitchFamily="18" charset="0"/>
                      </a:rPr>
                      <m:t>) ≈[$</m:t>
                    </m:r>
                    <m:r>
                      <m:rPr>
                        <m:nor/>
                      </m:rPr>
                      <a:rPr lang="en-US" sz="1400" dirty="0">
                        <a:ln w="0"/>
                        <a:solidFill>
                          <a:srgbClr val="00B050"/>
                        </a:solidFill>
                        <a:effectLst>
                          <a:outerShdw blurRad="38100" dist="25400" dir="5400000" algn="ctr" rotWithShape="0">
                            <a:srgbClr val="6E747A">
                              <a:alpha val="43000"/>
                            </a:srgbClr>
                          </a:outerShdw>
                        </a:effectLst>
                      </a:rPr>
                      <m:t>5</m:t>
                    </m:r>
                    <m:r>
                      <m:rPr>
                        <m:nor/>
                      </m:rPr>
                      <a:rPr lang="en-US" sz="1400" i="0" dirty="0" smtClean="0">
                        <a:ln w="0"/>
                        <a:solidFill>
                          <a:srgbClr val="00B050"/>
                        </a:solidFill>
                        <a:effectLst>
                          <a:outerShdw blurRad="38100" dist="25400" dir="5400000" algn="ctr" rotWithShape="0">
                            <a:srgbClr val="6E747A">
                              <a:alpha val="43000"/>
                            </a:srgbClr>
                          </a:outerShdw>
                        </a:effectLst>
                      </a:rPr>
                      <m:t>,</m:t>
                    </m:r>
                    <m:r>
                      <m:rPr>
                        <m:nor/>
                      </m:rPr>
                      <a:rPr lang="en-US" sz="1400" dirty="0">
                        <a:ln w="0"/>
                        <a:solidFill>
                          <a:srgbClr val="00B050"/>
                        </a:solidFill>
                        <a:effectLst>
                          <a:outerShdw blurRad="38100" dist="25400" dir="5400000" algn="ctr" rotWithShape="0">
                            <a:srgbClr val="6E747A">
                              <a:alpha val="43000"/>
                            </a:srgbClr>
                          </a:outerShdw>
                        </a:effectLst>
                      </a:rPr>
                      <m:t>056</m:t>
                    </m:r>
                    <m:r>
                      <m:rPr>
                        <m:nor/>
                      </m:rPr>
                      <a:rPr lang="en-US" sz="1400" i="0" dirty="0" smtClean="0">
                        <a:ln w="0"/>
                        <a:solidFill>
                          <a:srgbClr val="00B050"/>
                        </a:solidFill>
                        <a:effectLst>
                          <a:outerShdw blurRad="38100" dist="25400" dir="5400000" algn="ctr" rotWithShape="0">
                            <a:srgbClr val="6E747A">
                              <a:alpha val="43000"/>
                            </a:srgbClr>
                          </a:outerShdw>
                        </a:effectLst>
                      </a:rPr>
                      <m:t>,</m:t>
                    </m:r>
                    <m:r>
                      <m:rPr>
                        <m:nor/>
                      </m:rPr>
                      <a:rPr lang="en-US" sz="1400" dirty="0">
                        <a:ln w="0"/>
                        <a:solidFill>
                          <a:srgbClr val="00B050"/>
                        </a:solidFill>
                        <a:effectLst>
                          <a:outerShdw blurRad="38100" dist="25400" dir="5400000" algn="ctr" rotWithShape="0">
                            <a:srgbClr val="6E747A">
                              <a:alpha val="43000"/>
                            </a:srgbClr>
                          </a:outerShdw>
                        </a:effectLst>
                      </a:rPr>
                      <m:t>062</m:t>
                    </m:r>
                    <m:r>
                      <a:rPr lang="en-US" sz="1400" i="1" dirty="0">
                        <a:latin typeface="Cambria Math" panose="02040503050406030204" pitchFamily="18" charset="0"/>
                      </a:rPr>
                      <m:t>→</m:t>
                    </m:r>
                    <m:r>
                      <a:rPr lang="en-US" sz="1400" i="1"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$153,</m:t>
                    </m:r>
                    <m:r>
                      <a:rPr lang="en-US" sz="1400" i="1" dirty="0">
                        <a:ln w="0"/>
                        <a:solidFill>
                          <a:srgbClr val="FF0000"/>
                        </a:solidFill>
                        <a:effectLst>
                          <a:outerShdw blurRad="38100" dist="25400" dir="5400000" algn="ctr" rotWithShape="0">
                            <a:srgbClr val="6E747A">
                              <a:alpha val="43000"/>
                            </a:srgbClr>
                          </a:outerShdw>
                        </a:effectLst>
                        <a:latin typeface="Cambria Math" panose="02040503050406030204" pitchFamily="18" charset="0"/>
                      </a:rPr>
                      <m:t>214</m:t>
                    </m:r>
                    <m:r>
                      <a:rPr lang="en-US" sz="1400" i="1"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r>
                      <a:rPr lang="en-US" sz="1400" i="1" dirty="0">
                        <a:ln w="0"/>
                        <a:solidFill>
                          <a:srgbClr val="FF0000"/>
                        </a:solidFill>
                        <a:effectLst>
                          <a:outerShdw blurRad="38100" dist="25400" dir="5400000" algn="ctr" rotWithShape="0">
                            <a:srgbClr val="6E747A">
                              <a:alpha val="43000"/>
                            </a:srgbClr>
                          </a:outerShdw>
                        </a:effectLst>
                        <a:latin typeface="Cambria Math" panose="02040503050406030204" pitchFamily="18" charset="0"/>
                      </a:rPr>
                      <m:t>000</m:t>
                    </m:r>
                    <m:r>
                      <a:rPr lang="en-US" sz="1400" i="1"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oMath>
                </a14:m>
                <a:endParaRPr lang="en-US" sz="1400" dirty="0"/>
              </a:p>
              <a:p>
                <a:pPr marL="577056" lvl="1" indent="-342900" hangingPunct="1">
                  <a:spcBef>
                    <a:spcPts val="0"/>
                  </a:spcBef>
                  <a:spcAft>
                    <a:spcPts val="600"/>
                  </a:spcAft>
                  <a:buFont typeface="+mj-lt"/>
                  <a:buAutoNum type="alphaUcPeriod"/>
                </a:pPr>
                <a:r>
                  <a:rPr lang="en-US" sz="1400" dirty="0"/>
                  <a:t>Auto Parse (Auto Generated Code) </a:t>
                </a:r>
                <a14:m>
                  <m:oMath xmlns:m="http://schemas.openxmlformats.org/officeDocument/2006/math">
                    <m:r>
                      <a:rPr lang="en-US" sz="1400" i="1" dirty="0" smtClean="0">
                        <a:latin typeface="Cambria Math" panose="02040503050406030204" pitchFamily="18" charset="0"/>
                      </a:rPr>
                      <m:t> </m:t>
                    </m:r>
                    <m:r>
                      <a:rPr lang="en-US" sz="1400" i="1" dirty="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537,057,276</m:t>
                    </m:r>
                  </m:oMath>
                </a14:m>
                <a:r>
                  <a:rPr lang="en-US" sz="1400" dirty="0"/>
                  <a:t> loc</a:t>
                </a:r>
              </a:p>
              <a:p>
                <a:pPr marL="858044" lvl="2" indent="-400050" hangingPunct="1">
                  <a:spcBef>
                    <a:spcPts val="0"/>
                  </a:spcBef>
                  <a:spcAft>
                    <a:spcPts val="600"/>
                  </a:spcAft>
                  <a:buFont typeface="+mj-lt"/>
                  <a:buAutoNum type="romanUcPeriod"/>
                </a:pPr>
                <a:r>
                  <a:rPr lang="en-US" sz="1400" dirty="0"/>
                  <a:t>Speculated </a:t>
                </a:r>
                <a:r>
                  <a:rPr lang="en-US" sz="1400" i="1" dirty="0"/>
                  <a:t>Billions</a:t>
                </a:r>
              </a:p>
              <a:p>
                <a:pPr marL="1091407" lvl="3" indent="-400050" hangingPunct="1">
                  <a:spcBef>
                    <a:spcPts val="0"/>
                  </a:spcBef>
                  <a:spcAft>
                    <a:spcPts val="600"/>
                  </a:spcAft>
                  <a:buFont typeface="+mj-lt"/>
                  <a:buAutoNum type="alphaLcPeriod"/>
                </a:pPr>
                <a14:m>
                  <m:oMath xmlns:m="http://schemas.openxmlformats.org/officeDocument/2006/math">
                    <m:r>
                      <a:rPr lang="en-US" sz="1400" i="1" dirty="0">
                        <a:latin typeface="Cambria Math" panose="02040503050406030204" pitchFamily="18" charset="0"/>
                      </a:rPr>
                      <m:t>(</m:t>
                    </m:r>
                    <m:r>
                      <m:rPr>
                        <m:sty m:val="p"/>
                      </m:rPr>
                      <a:rPr lang="en-US" sz="1400" i="1" dirty="0">
                        <a:latin typeface="Cambria Math" panose="02040503050406030204" pitchFamily="18" charset="0"/>
                      </a:rPr>
                      <m:t>min</m:t>
                    </m:r>
                    <m:r>
                      <a:rPr lang="en-US" sz="1400" i="1" dirty="0">
                        <a:latin typeface="Cambria Math" panose="02040503050406030204" pitchFamily="18" charset="0"/>
                      </a:rPr>
                      <m:t>, </m:t>
                    </m:r>
                    <m:r>
                      <m:rPr>
                        <m:sty m:val="p"/>
                      </m:rPr>
                      <a:rPr lang="en-US" sz="1400" i="1" dirty="0">
                        <a:latin typeface="Cambria Math" panose="02040503050406030204" pitchFamily="18" charset="0"/>
                      </a:rPr>
                      <m:t>max</m:t>
                    </m:r>
                    <m:r>
                      <a:rPr lang="en-US" sz="1400" i="1" dirty="0">
                        <a:latin typeface="Cambria Math" panose="02040503050406030204" pitchFamily="18" charset="0"/>
                      </a:rPr>
                      <m:t>) ≈[$</m:t>
                    </m:r>
                    <m:r>
                      <m:rPr>
                        <m:nor/>
                      </m:rPr>
                      <a:rPr lang="en-US" sz="1400" dirty="0">
                        <a:ln w="0"/>
                        <a:solidFill>
                          <a:srgbClr val="00B050"/>
                        </a:solidFill>
                        <a:effectLst>
                          <a:outerShdw blurRad="38100" dist="25400" dir="5400000" algn="ctr" rotWithShape="0">
                            <a:srgbClr val="6E747A">
                              <a:alpha val="43000"/>
                            </a:srgbClr>
                          </a:outerShdw>
                        </a:effectLst>
                      </a:rPr>
                      <m:t>17</m:t>
                    </m:r>
                    <m:r>
                      <m:rPr>
                        <m:nor/>
                      </m:rPr>
                      <a:rPr lang="en-US" sz="1400" b="0" i="0" dirty="0" smtClean="0">
                        <a:ln w="0"/>
                        <a:solidFill>
                          <a:srgbClr val="00B050"/>
                        </a:solidFill>
                        <a:effectLst>
                          <a:outerShdw blurRad="38100" dist="25400" dir="5400000" algn="ctr" rotWithShape="0">
                            <a:srgbClr val="6E747A">
                              <a:alpha val="43000"/>
                            </a:srgbClr>
                          </a:outerShdw>
                        </a:effectLst>
                      </a:rPr>
                      <m:t>,</m:t>
                    </m:r>
                    <m:r>
                      <m:rPr>
                        <m:nor/>
                      </m:rPr>
                      <a:rPr lang="en-US" sz="1400" dirty="0">
                        <a:ln w="0"/>
                        <a:solidFill>
                          <a:srgbClr val="00B050"/>
                        </a:solidFill>
                        <a:effectLst>
                          <a:outerShdw blurRad="38100" dist="25400" dir="5400000" algn="ctr" rotWithShape="0">
                            <a:srgbClr val="6E747A">
                              <a:alpha val="43000"/>
                            </a:srgbClr>
                          </a:outerShdw>
                        </a:effectLst>
                      </a:rPr>
                      <m:t>722</m:t>
                    </m:r>
                    <m:r>
                      <m:rPr>
                        <m:nor/>
                      </m:rPr>
                      <a:rPr lang="en-US" sz="1400" b="0" i="0" dirty="0" smtClean="0">
                        <a:ln w="0"/>
                        <a:solidFill>
                          <a:srgbClr val="00B050"/>
                        </a:solidFill>
                        <a:effectLst>
                          <a:outerShdw blurRad="38100" dist="25400" dir="5400000" algn="ctr" rotWithShape="0">
                            <a:srgbClr val="6E747A">
                              <a:alpha val="43000"/>
                            </a:srgbClr>
                          </a:outerShdw>
                        </a:effectLst>
                      </a:rPr>
                      <m:t>,</m:t>
                    </m:r>
                    <m:r>
                      <m:rPr>
                        <m:nor/>
                      </m:rPr>
                      <a:rPr lang="en-US" sz="1400" dirty="0">
                        <a:ln w="0"/>
                        <a:solidFill>
                          <a:srgbClr val="00B050"/>
                        </a:solidFill>
                        <a:effectLst>
                          <a:outerShdw blurRad="38100" dist="25400" dir="5400000" algn="ctr" rotWithShape="0">
                            <a:srgbClr val="6E747A">
                              <a:alpha val="43000"/>
                            </a:srgbClr>
                          </a:outerShdw>
                        </a:effectLst>
                      </a:rPr>
                      <m:t>890</m:t>
                    </m:r>
                    <m:r>
                      <m:rPr>
                        <m:nor/>
                      </m:rPr>
                      <a:rPr lang="en-US" sz="1400" b="0" i="0" dirty="0" smtClean="0">
                        <a:ln w="0"/>
                        <a:solidFill>
                          <a:srgbClr val="00B050"/>
                        </a:solidFill>
                        <a:effectLst>
                          <a:outerShdw blurRad="38100" dist="25400" dir="5400000" algn="ctr" rotWithShape="0">
                            <a:srgbClr val="6E747A">
                              <a:alpha val="43000"/>
                            </a:srgbClr>
                          </a:outerShdw>
                        </a:effectLst>
                      </a:rPr>
                      <m:t>,</m:t>
                    </m:r>
                    <m:r>
                      <m:rPr>
                        <m:nor/>
                      </m:rPr>
                      <a:rPr lang="en-US" sz="1400" dirty="0">
                        <a:ln w="0"/>
                        <a:solidFill>
                          <a:srgbClr val="00B050"/>
                        </a:solidFill>
                        <a:effectLst>
                          <a:outerShdw blurRad="38100" dist="25400" dir="5400000" algn="ctr" rotWithShape="0">
                            <a:srgbClr val="6E747A">
                              <a:alpha val="43000"/>
                            </a:srgbClr>
                          </a:outerShdw>
                        </a:effectLst>
                      </a:rPr>
                      <m:t>108</m:t>
                    </m:r>
                    <m:r>
                      <a:rPr lang="en-US" sz="1400" i="1" dirty="0">
                        <a:latin typeface="Cambria Math" panose="02040503050406030204" pitchFamily="18" charset="0"/>
                      </a:rPr>
                      <m:t>→</m:t>
                    </m:r>
                    <m:r>
                      <a:rPr lang="en-US" sz="1400" i="1" dirty="0">
                        <a:ln w="0"/>
                        <a:solidFill>
                          <a:srgbClr val="FF0000"/>
                        </a:solidFill>
                        <a:effectLst>
                          <a:outerShdw blurRad="38100" dist="25400" dir="5400000" algn="ctr" rotWithShape="0">
                            <a:srgbClr val="6E747A">
                              <a:alpha val="43000"/>
                            </a:srgbClr>
                          </a:outerShdw>
                        </a:effectLst>
                        <a:latin typeface="Cambria Math" panose="02040503050406030204" pitchFamily="18" charset="0"/>
                      </a:rPr>
                      <m:t>$37</m:t>
                    </m:r>
                    <m:r>
                      <a:rPr lang="en-US" sz="1400" b="0" i="1"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r>
                      <a:rPr lang="en-US" sz="1400" i="1" dirty="0">
                        <a:ln w="0"/>
                        <a:solidFill>
                          <a:srgbClr val="FF0000"/>
                        </a:solidFill>
                        <a:effectLst>
                          <a:outerShdw blurRad="38100" dist="25400" dir="5400000" algn="ctr" rotWithShape="0">
                            <a:srgbClr val="6E747A">
                              <a:alpha val="43000"/>
                            </a:srgbClr>
                          </a:outerShdw>
                        </a:effectLst>
                        <a:latin typeface="Cambria Math" panose="02040503050406030204" pitchFamily="18" charset="0"/>
                      </a:rPr>
                      <m:t>057</m:t>
                    </m:r>
                    <m:r>
                      <a:rPr lang="en-US" sz="1400" b="0" i="1"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r>
                      <a:rPr lang="en-US" sz="1400" i="1" dirty="0">
                        <a:ln w="0"/>
                        <a:solidFill>
                          <a:srgbClr val="FF0000"/>
                        </a:solidFill>
                        <a:effectLst>
                          <a:outerShdw blurRad="38100" dist="25400" dir="5400000" algn="ctr" rotWithShape="0">
                            <a:srgbClr val="6E747A">
                              <a:alpha val="43000"/>
                            </a:srgbClr>
                          </a:outerShdw>
                        </a:effectLst>
                        <a:latin typeface="Cambria Math" panose="02040503050406030204" pitchFamily="18" charset="0"/>
                      </a:rPr>
                      <m:t>276</m:t>
                    </m:r>
                    <m:r>
                      <a:rPr lang="en-US" sz="1400" b="0" i="1"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r>
                      <a:rPr lang="en-US" sz="1400" i="1" dirty="0">
                        <a:ln w="0"/>
                        <a:solidFill>
                          <a:srgbClr val="FF0000"/>
                        </a:solidFill>
                        <a:effectLst>
                          <a:outerShdw blurRad="38100" dist="25400" dir="5400000" algn="ctr" rotWithShape="0">
                            <a:srgbClr val="6E747A">
                              <a:alpha val="43000"/>
                            </a:srgbClr>
                          </a:outerShdw>
                        </a:effectLst>
                        <a:latin typeface="Cambria Math" panose="02040503050406030204" pitchFamily="18" charset="0"/>
                      </a:rPr>
                      <m:t>000</m:t>
                    </m:r>
                    <m:r>
                      <a:rPr lang="en-US" sz="1400" i="1"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oMath>
                </a14:m>
                <a:endParaRPr lang="en-US" sz="1400" dirty="0"/>
              </a:p>
              <a:p>
                <a:pPr marL="577056" lvl="1" indent="-342900" hangingPunct="1">
                  <a:spcBef>
                    <a:spcPts val="0"/>
                  </a:spcBef>
                  <a:spcAft>
                    <a:spcPts val="600"/>
                  </a:spcAft>
                  <a:buFont typeface="+mj-lt"/>
                  <a:buAutoNum type="alphaUcPeriod"/>
                </a:pPr>
                <a:r>
                  <a:rPr lang="en-US" sz="1400" dirty="0"/>
                  <a:t>Actual</a:t>
                </a:r>
                <a14:m>
                  <m:oMath xmlns:m="http://schemas.openxmlformats.org/officeDocument/2006/math">
                    <m:r>
                      <a:rPr lang="en-US" sz="1400" i="1" dirty="0" smtClean="0">
                        <a:ln w="0"/>
                        <a:solidFill>
                          <a:srgbClr val="00B050"/>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n-US" sz="1400" i="1" dirty="0" smtClean="0">
                        <a:ln w="0"/>
                        <a:solidFill>
                          <a:srgbClr val="00B050"/>
                        </a:solidFill>
                        <a:effectLst>
                          <a:outerShdw blurRad="38100" dist="25400" dir="5400000" algn="ctr" rotWithShape="0">
                            <a:srgbClr val="6E747A">
                              <a:alpha val="43000"/>
                            </a:srgbClr>
                          </a:outerShdw>
                        </a:effectLst>
                        <a:latin typeface="Cambria Math" panose="02040503050406030204" pitchFamily="18" charset="0"/>
                      </a:rPr>
                      <m:t>$</m:t>
                    </m:r>
                    <m:r>
                      <m:rPr>
                        <m:nor/>
                      </m:rPr>
                      <a:rPr lang="en-US" sz="1400" b="0" i="0" dirty="0" smtClean="0">
                        <a:ln w="0"/>
                        <a:solidFill>
                          <a:srgbClr val="00B050"/>
                        </a:solidFill>
                        <a:effectLst>
                          <a:outerShdw blurRad="38100" dist="25400" dir="5400000" algn="ctr" rotWithShape="0">
                            <a:srgbClr val="6E747A">
                              <a:alpha val="43000"/>
                            </a:srgbClr>
                          </a:outerShdw>
                        </a:effectLst>
                        <a:latin typeface="Cambria Math" panose="02040503050406030204" pitchFamily="18" charset="0"/>
                      </a:rPr>
                      <m:t>375,000</m:t>
                    </m:r>
                  </m:oMath>
                </a14:m>
                <a:r>
                  <a:rPr lang="en-US" sz="1400" dirty="0"/>
                  <a:t>; </a:t>
                </a:r>
              </a:p>
              <a:p>
                <a:pPr marL="831850" lvl="2" indent="-342900" hangingPunct="1">
                  <a:spcBef>
                    <a:spcPts val="0"/>
                  </a:spcBef>
                  <a:spcAft>
                    <a:spcPts val="600"/>
                  </a:spcAft>
                  <a:buFont typeface="+mj-lt"/>
                  <a:buAutoNum type="alphaLcPeriod"/>
                </a:pPr>
                <a:r>
                  <a:rPr lang="en-US" sz="1400" dirty="0"/>
                  <a:t>1 BB* (100%), 1 BB (25%), 6 BB Interns (10-25%), and Equipment</a:t>
                </a:r>
              </a:p>
              <a:p>
                <a:pPr marL="373856" indent="-342900" hangingPunct="1">
                  <a:spcBef>
                    <a:spcPts val="0"/>
                  </a:spcBef>
                  <a:spcAft>
                    <a:spcPts val="600"/>
                  </a:spcAft>
                  <a:buFont typeface="+mj-lt"/>
                  <a:buAutoNum type="alphaUcPeriod"/>
                </a:pPr>
                <a:r>
                  <a:rPr lang="en-US" sz="1400" b="1" dirty="0"/>
                  <a:t>MPR</a:t>
                </a:r>
                <a:r>
                  <a:rPr lang="en-US" sz="1400" dirty="0"/>
                  <a:t> –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𝟗𝟒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𝟐𝟎𝟗</m:t>
                    </m:r>
                  </m:oMath>
                </a14:m>
                <a:r>
                  <a:rPr lang="en-US" sz="1400" dirty="0"/>
                  <a:t> loc + uses open source</a:t>
                </a:r>
              </a:p>
              <a:p>
                <a:pPr marL="603250" lvl="1" indent="-400050" hangingPunct="1">
                  <a:spcBef>
                    <a:spcPts val="0"/>
                  </a:spcBef>
                  <a:spcAft>
                    <a:spcPts val="600"/>
                  </a:spcAft>
                  <a:buFont typeface="+mj-lt"/>
                  <a:buAutoNum type="alphaUcPeriod"/>
                </a:pPr>
                <a:r>
                  <a:rPr lang="en-US" sz="1400" dirty="0"/>
                  <a:t>Speculated </a:t>
                </a:r>
                <a:r>
                  <a:rPr lang="en-US" sz="1400" i="1" dirty="0"/>
                  <a:t>Millions</a:t>
                </a:r>
              </a:p>
              <a:p>
                <a:pPr marL="858044" lvl="2" indent="-400050" hangingPunct="1">
                  <a:spcBef>
                    <a:spcPts val="0"/>
                  </a:spcBef>
                  <a:spcAft>
                    <a:spcPts val="600"/>
                  </a:spcAft>
                  <a:buFont typeface="+mj-lt"/>
                  <a:buAutoNum type="alphaLcPeriod"/>
                </a:pPr>
                <a14:m>
                  <m:oMath xmlns:m="http://schemas.openxmlformats.org/officeDocument/2006/math">
                    <m:r>
                      <a:rPr lang="en-US" sz="1400" i="1" dirty="0">
                        <a:latin typeface="Cambria Math" panose="02040503050406030204" pitchFamily="18" charset="0"/>
                      </a:rPr>
                      <m:t>(</m:t>
                    </m:r>
                    <m:r>
                      <m:rPr>
                        <m:sty m:val="p"/>
                      </m:rPr>
                      <a:rPr lang="en-US" sz="1400" i="1" dirty="0">
                        <a:latin typeface="Cambria Math" panose="02040503050406030204" pitchFamily="18" charset="0"/>
                      </a:rPr>
                      <m:t>min</m:t>
                    </m:r>
                    <m:r>
                      <a:rPr lang="en-US" sz="1400" i="1" dirty="0">
                        <a:latin typeface="Cambria Math" panose="02040503050406030204" pitchFamily="18" charset="0"/>
                      </a:rPr>
                      <m:t>, </m:t>
                    </m:r>
                    <m:r>
                      <m:rPr>
                        <m:sty m:val="p"/>
                      </m:rPr>
                      <a:rPr lang="en-US" sz="1400" i="1" dirty="0">
                        <a:latin typeface="Cambria Math" panose="02040503050406030204" pitchFamily="18" charset="0"/>
                      </a:rPr>
                      <m:t>max</m:t>
                    </m:r>
                    <m:r>
                      <a:rPr lang="en-US" sz="1400" i="1" dirty="0">
                        <a:latin typeface="Cambria Math" panose="02040503050406030204" pitchFamily="18" charset="0"/>
                      </a:rPr>
                      <m:t>) ≈[$</m:t>
                    </m:r>
                    <m:r>
                      <m:rPr>
                        <m:nor/>
                      </m:rPr>
                      <a:rPr lang="en-US" sz="1400" dirty="0">
                        <a:ln w="0"/>
                        <a:solidFill>
                          <a:srgbClr val="00B050"/>
                        </a:solidFill>
                        <a:effectLst>
                          <a:outerShdw blurRad="38100" dist="25400" dir="5400000" algn="ctr" rotWithShape="0">
                            <a:srgbClr val="6E747A">
                              <a:alpha val="43000"/>
                            </a:srgbClr>
                          </a:outerShdw>
                        </a:effectLst>
                      </a:rPr>
                      <m:t>3</m:t>
                    </m:r>
                    <m:r>
                      <m:rPr>
                        <m:nor/>
                      </m:rPr>
                      <a:rPr lang="en-US" sz="1400" b="0" i="0" dirty="0" smtClean="0">
                        <a:ln w="0"/>
                        <a:solidFill>
                          <a:srgbClr val="00B050"/>
                        </a:solidFill>
                        <a:effectLst>
                          <a:outerShdw blurRad="38100" dist="25400" dir="5400000" algn="ctr" rotWithShape="0">
                            <a:srgbClr val="6E747A">
                              <a:alpha val="43000"/>
                            </a:srgbClr>
                          </a:outerShdw>
                        </a:effectLst>
                      </a:rPr>
                      <m:t>,</m:t>
                    </m:r>
                    <m:r>
                      <m:rPr>
                        <m:nor/>
                      </m:rPr>
                      <a:rPr lang="en-US" sz="1400" dirty="0">
                        <a:ln w="0"/>
                        <a:solidFill>
                          <a:srgbClr val="00B050"/>
                        </a:solidFill>
                        <a:effectLst>
                          <a:outerShdw blurRad="38100" dist="25400" dir="5400000" algn="ctr" rotWithShape="0">
                            <a:srgbClr val="6E747A">
                              <a:alpha val="43000"/>
                            </a:srgbClr>
                          </a:outerShdw>
                        </a:effectLst>
                      </a:rPr>
                      <m:t>108</m:t>
                    </m:r>
                    <m:r>
                      <m:rPr>
                        <m:nor/>
                      </m:rPr>
                      <a:rPr lang="en-US" sz="1400" b="0" i="0" dirty="0" smtClean="0">
                        <a:ln w="0"/>
                        <a:solidFill>
                          <a:srgbClr val="00B050"/>
                        </a:solidFill>
                        <a:effectLst>
                          <a:outerShdw blurRad="38100" dist="25400" dir="5400000" algn="ctr" rotWithShape="0">
                            <a:srgbClr val="6E747A">
                              <a:alpha val="43000"/>
                            </a:srgbClr>
                          </a:outerShdw>
                        </a:effectLst>
                      </a:rPr>
                      <m:t>,</m:t>
                    </m:r>
                    <m:r>
                      <m:rPr>
                        <m:nor/>
                      </m:rPr>
                      <a:rPr lang="en-US" sz="1400" dirty="0">
                        <a:ln w="0"/>
                        <a:solidFill>
                          <a:srgbClr val="00B050"/>
                        </a:solidFill>
                        <a:effectLst>
                          <a:outerShdw blurRad="38100" dist="25400" dir="5400000" algn="ctr" rotWithShape="0">
                            <a:srgbClr val="6E747A">
                              <a:alpha val="43000"/>
                            </a:srgbClr>
                          </a:outerShdw>
                        </a:effectLst>
                      </a:rPr>
                      <m:t>897</m:t>
                    </m:r>
                    <m:r>
                      <a:rPr lang="en-US" sz="1400" i="1" dirty="0">
                        <a:latin typeface="Cambria Math" panose="02040503050406030204" pitchFamily="18" charset="0"/>
                      </a:rPr>
                      <m:t>→</m:t>
                    </m:r>
                    <m:r>
                      <a:rPr lang="en-US" sz="1400" i="1" dirty="0">
                        <a:ln w="0"/>
                        <a:solidFill>
                          <a:srgbClr val="FF0000"/>
                        </a:solidFill>
                        <a:effectLst>
                          <a:outerShdw blurRad="38100" dist="25400" dir="5400000" algn="ctr" rotWithShape="0">
                            <a:srgbClr val="6E747A">
                              <a:alpha val="43000"/>
                            </a:srgbClr>
                          </a:outerShdw>
                        </a:effectLst>
                        <a:latin typeface="Cambria Math" panose="02040503050406030204" pitchFamily="18" charset="0"/>
                      </a:rPr>
                      <m:t>$94</m:t>
                    </m:r>
                    <m:r>
                      <a:rPr lang="en-US" sz="1400" b="0" i="1"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r>
                      <a:rPr lang="en-US" sz="1400" i="1" dirty="0">
                        <a:ln w="0"/>
                        <a:solidFill>
                          <a:srgbClr val="FF0000"/>
                        </a:solidFill>
                        <a:effectLst>
                          <a:outerShdw blurRad="38100" dist="25400" dir="5400000" algn="ctr" rotWithShape="0">
                            <a:srgbClr val="6E747A">
                              <a:alpha val="43000"/>
                            </a:srgbClr>
                          </a:outerShdw>
                        </a:effectLst>
                        <a:latin typeface="Cambria Math" panose="02040503050406030204" pitchFamily="18" charset="0"/>
                      </a:rPr>
                      <m:t>209</m:t>
                    </m:r>
                    <m:r>
                      <a:rPr lang="en-US" sz="1400" b="0" i="1"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r>
                      <a:rPr lang="en-US" sz="1400" i="1" dirty="0">
                        <a:ln w="0"/>
                        <a:solidFill>
                          <a:srgbClr val="FF0000"/>
                        </a:solidFill>
                        <a:effectLst>
                          <a:outerShdw blurRad="38100" dist="25400" dir="5400000" algn="ctr" rotWithShape="0">
                            <a:srgbClr val="6E747A">
                              <a:alpha val="43000"/>
                            </a:srgbClr>
                          </a:outerShdw>
                        </a:effectLst>
                        <a:latin typeface="Cambria Math" panose="02040503050406030204" pitchFamily="18" charset="0"/>
                      </a:rPr>
                      <m:t>000</m:t>
                    </m:r>
                    <m:r>
                      <a:rPr lang="en-US" sz="1400" i="1"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oMath>
                </a14:m>
                <a:endParaRPr lang="en-US" sz="1400" dirty="0"/>
              </a:p>
              <a:p>
                <a:pPr marL="577056" lvl="1" indent="-342900" hangingPunct="1">
                  <a:spcBef>
                    <a:spcPts val="0"/>
                  </a:spcBef>
                  <a:spcAft>
                    <a:spcPts val="600"/>
                  </a:spcAft>
                  <a:buFont typeface="+mj-lt"/>
                  <a:buAutoNum type="alphaUcPeriod"/>
                </a:pPr>
                <a:r>
                  <a:rPr lang="en-US" sz="1400" dirty="0"/>
                  <a:t>Actual</a:t>
                </a:r>
                <a14:m>
                  <m:oMath xmlns:m="http://schemas.openxmlformats.org/officeDocument/2006/math">
                    <m:r>
                      <a:rPr lang="en-US" sz="1400" i="1" dirty="0">
                        <a:ln w="0"/>
                        <a:solidFill>
                          <a:srgbClr val="00B050"/>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n-US" sz="1400" i="1" dirty="0">
                        <a:solidFill>
                          <a:srgbClr val="00B050"/>
                        </a:solidFill>
                        <a:latin typeface="Cambria Math" panose="02040503050406030204" pitchFamily="18" charset="0"/>
                      </a:rPr>
                      <m:t>$</m:t>
                    </m:r>
                    <m:r>
                      <a:rPr lang="en-US" sz="1400" dirty="0">
                        <a:ln w="0"/>
                        <a:solidFill>
                          <a:srgbClr val="00B050"/>
                        </a:solidFill>
                        <a:effectLst>
                          <a:outerShdw blurRad="38100" dist="25400" dir="5400000" algn="ctr" rotWithShape="0">
                            <a:srgbClr val="6E747A">
                              <a:alpha val="43000"/>
                            </a:srgbClr>
                          </a:outerShdw>
                        </a:effectLst>
                        <a:latin typeface="Cambria Math" panose="02040503050406030204" pitchFamily="18" charset="0"/>
                      </a:rPr>
                      <m:t>1,800,000</m:t>
                    </m:r>
                  </m:oMath>
                </a14:m>
                <a:endParaRPr lang="en-US" sz="1400" dirty="0"/>
              </a:p>
              <a:p>
                <a:pPr marL="831850" lvl="2" indent="-342900" hangingPunct="1">
                  <a:spcBef>
                    <a:spcPts val="0"/>
                  </a:spcBef>
                  <a:spcAft>
                    <a:spcPts val="600"/>
                  </a:spcAft>
                  <a:buFont typeface="+mj-lt"/>
                  <a:buAutoNum type="romanUcPeriod"/>
                </a:pP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t>6 BB* (100%)</a:t>
                </a:r>
              </a:p>
            </p:txBody>
          </p:sp>
        </mc:Choice>
        <mc:Fallback>
          <p:sp>
            <p:nvSpPr>
              <p:cNvPr id="18" name="Content Placeholder 3">
                <a:extLst>
                  <a:ext uri="{FF2B5EF4-FFF2-40B4-BE49-F238E27FC236}">
                    <a16:creationId xmlns:a16="http://schemas.microsoft.com/office/drawing/2014/main" id="{2291B477-7A5B-4455-8D9B-5A444E9D6F8F}"/>
                  </a:ext>
                </a:extLst>
              </p:cNvPr>
              <p:cNvSpPr txBox="1">
                <a:spLocks noRot="1" noChangeAspect="1" noMove="1" noResize="1" noEditPoints="1" noAdjustHandles="1" noChangeArrowheads="1" noChangeShapeType="1" noTextEdit="1"/>
              </p:cNvSpPr>
              <p:nvPr/>
            </p:nvSpPr>
            <p:spPr>
              <a:xfrm>
                <a:off x="5112961" y="701040"/>
                <a:ext cx="6850122" cy="5441041"/>
              </a:xfrm>
              <a:prstGeom prst="rect">
                <a:avLst/>
              </a:prstGeom>
              <a:blipFill>
                <a:blip r:embed="rId11"/>
                <a:stretch>
                  <a:fillRect l="-89" t="-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672254C-92D5-4D41-A4F3-4CE76033130E}"/>
                  </a:ext>
                </a:extLst>
              </p:cNvPr>
              <p:cNvSpPr/>
              <p:nvPr/>
            </p:nvSpPr>
            <p:spPr>
              <a:xfrm>
                <a:off x="6634163" y="6302780"/>
                <a:ext cx="4541520" cy="400110"/>
              </a:xfrm>
              <a:prstGeom prst="rect">
                <a:avLst/>
              </a:prstGeom>
            </p:spPr>
            <p:txBody>
              <a:bodyPr wrap="square">
                <a:spAutoFit/>
              </a:bodyPr>
              <a:lstStyle/>
              <a:p>
                <a:pPr algn="ctr">
                  <a:lnSpc>
                    <a:spcPct val="100000"/>
                  </a:lnSpc>
                  <a:spcBef>
                    <a:spcPts val="0"/>
                  </a:spcBef>
                </a:pPr>
                <a:r>
                  <a:rPr lang="en-US" sz="1000" b="1">
                    <a:solidFill>
                      <a:schemeClr val="accent5">
                        <a:lumMod val="75000"/>
                      </a:schemeClr>
                    </a:solidFill>
                  </a:rPr>
                  <a:t>*Top Performing (Unicorn) AI/ML scientists </a:t>
                </a:r>
                <a:endParaRPr lang="en-US" sz="1000" b="1" i="1">
                  <a:solidFill>
                    <a:schemeClr val="accent5">
                      <a:lumMod val="75000"/>
                    </a:schemeClr>
                  </a:solidFill>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r>
                        <a:rPr lang="en-US" sz="1000" b="1" i="1" dirty="0" smtClean="0">
                          <a:solidFill>
                            <a:schemeClr val="accent5">
                              <a:lumMod val="75000"/>
                            </a:schemeClr>
                          </a:solidFill>
                          <a:latin typeface="Cambria Math" panose="02040503050406030204" pitchFamily="18" charset="0"/>
                        </a:rPr>
                        <m:t>[$</m:t>
                      </m:r>
                      <m:r>
                        <a:rPr lang="en-US" sz="1000" b="1" i="1" dirty="0" smtClean="0">
                          <a:solidFill>
                            <a:schemeClr val="accent5">
                              <a:lumMod val="75000"/>
                            </a:schemeClr>
                          </a:solidFill>
                          <a:latin typeface="Cambria Math" panose="02040503050406030204" pitchFamily="18" charset="0"/>
                        </a:rPr>
                        <m:t>𝟑𝟎𝟎</m:t>
                      </m:r>
                      <m:r>
                        <a:rPr lang="en-US" sz="1000" b="1" i="1" dirty="0" smtClean="0">
                          <a:solidFill>
                            <a:schemeClr val="accent5">
                              <a:lumMod val="75000"/>
                            </a:schemeClr>
                          </a:solidFill>
                          <a:latin typeface="Cambria Math" panose="02040503050406030204" pitchFamily="18" charset="0"/>
                        </a:rPr>
                        <m:t> </m:t>
                      </m:r>
                      <m:r>
                        <a:rPr lang="en-US" sz="1000" b="1" i="1" dirty="0" smtClean="0">
                          <a:solidFill>
                            <a:schemeClr val="accent5">
                              <a:lumMod val="75000"/>
                            </a:schemeClr>
                          </a:solidFill>
                          <a:latin typeface="Cambria Math" panose="02040503050406030204" pitchFamily="18" charset="0"/>
                        </a:rPr>
                        <m:t>𝑲</m:t>
                      </m:r>
                      <m:r>
                        <a:rPr lang="en-US" sz="1000" b="1" i="1" dirty="0" smtClean="0">
                          <a:solidFill>
                            <a:schemeClr val="accent5">
                              <a:lumMod val="75000"/>
                            </a:schemeClr>
                          </a:solidFill>
                          <a:latin typeface="Cambria Math" panose="02040503050406030204" pitchFamily="18" charset="0"/>
                        </a:rPr>
                        <m:t> → $</m:t>
                      </m:r>
                      <m:r>
                        <a:rPr lang="en-US" sz="1000" b="1" i="1" dirty="0" smtClean="0">
                          <a:solidFill>
                            <a:schemeClr val="accent5">
                              <a:lumMod val="75000"/>
                            </a:schemeClr>
                          </a:solidFill>
                          <a:latin typeface="Cambria Math" panose="02040503050406030204" pitchFamily="18" charset="0"/>
                        </a:rPr>
                        <m:t>𝟓𝟎𝟎</m:t>
                      </m:r>
                      <m:r>
                        <a:rPr lang="en-US" sz="1000" b="1" i="1" dirty="0" smtClean="0">
                          <a:solidFill>
                            <a:schemeClr val="accent5">
                              <a:lumMod val="75000"/>
                            </a:schemeClr>
                          </a:solidFill>
                          <a:latin typeface="Cambria Math" panose="02040503050406030204" pitchFamily="18" charset="0"/>
                        </a:rPr>
                        <m:t>𝑲</m:t>
                      </m:r>
                      <m:r>
                        <a:rPr lang="en-US" sz="1000" b="1" i="1" dirty="0" smtClean="0">
                          <a:solidFill>
                            <a:schemeClr val="accent5">
                              <a:lumMod val="75000"/>
                            </a:schemeClr>
                          </a:solidFill>
                          <a:latin typeface="Cambria Math" panose="02040503050406030204" pitchFamily="18" charset="0"/>
                        </a:rPr>
                        <m:t>→$</m:t>
                      </m:r>
                      <m:r>
                        <a:rPr lang="en-US" sz="1000" b="1" i="1" dirty="0" smtClean="0">
                          <a:solidFill>
                            <a:schemeClr val="accent5">
                              <a:lumMod val="75000"/>
                            </a:schemeClr>
                          </a:solidFill>
                          <a:latin typeface="Cambria Math" panose="02040503050406030204" pitchFamily="18" charset="0"/>
                        </a:rPr>
                        <m:t>𝟏</m:t>
                      </m:r>
                      <m:r>
                        <a:rPr lang="en-US" sz="1000" b="1" i="1" dirty="0" smtClean="0">
                          <a:solidFill>
                            <a:schemeClr val="accent5">
                              <a:lumMod val="75000"/>
                            </a:schemeClr>
                          </a:solidFill>
                          <a:latin typeface="Cambria Math" panose="02040503050406030204" pitchFamily="18" charset="0"/>
                        </a:rPr>
                        <m:t>.</m:t>
                      </m:r>
                      <m:r>
                        <a:rPr lang="en-US" sz="1000" b="1" i="1" dirty="0" smtClean="0">
                          <a:solidFill>
                            <a:schemeClr val="accent5">
                              <a:lumMod val="75000"/>
                            </a:schemeClr>
                          </a:solidFill>
                          <a:latin typeface="Cambria Math" panose="02040503050406030204" pitchFamily="18" charset="0"/>
                        </a:rPr>
                        <m:t>𝟖</m:t>
                      </m:r>
                      <m:r>
                        <a:rPr lang="en-US" sz="1000" b="1" i="1" dirty="0" smtClean="0">
                          <a:solidFill>
                            <a:schemeClr val="accent5">
                              <a:lumMod val="75000"/>
                            </a:schemeClr>
                          </a:solidFill>
                          <a:latin typeface="Cambria Math" panose="02040503050406030204" pitchFamily="18" charset="0"/>
                        </a:rPr>
                        <m:t> </m:t>
                      </m:r>
                      <m:r>
                        <a:rPr lang="en-US" sz="1000" b="1" i="1" dirty="0" smtClean="0">
                          <a:solidFill>
                            <a:schemeClr val="accent5">
                              <a:lumMod val="75000"/>
                            </a:schemeClr>
                          </a:solidFill>
                          <a:latin typeface="Cambria Math" panose="02040503050406030204" pitchFamily="18" charset="0"/>
                        </a:rPr>
                        <m:t>𝑴</m:t>
                      </m:r>
                      <m:r>
                        <a:rPr lang="en-US" sz="1000" b="1" i="1" dirty="0" smtClean="0">
                          <a:solidFill>
                            <a:schemeClr val="accent5">
                              <a:lumMod val="75000"/>
                            </a:schemeClr>
                          </a:solidFill>
                          <a:latin typeface="Cambria Math" panose="02040503050406030204" pitchFamily="18" charset="0"/>
                        </a:rPr>
                        <m:t> →$</m:t>
                      </m:r>
                      <m:r>
                        <a:rPr lang="en-US" sz="1000" b="1" i="1" dirty="0" smtClean="0">
                          <a:solidFill>
                            <a:schemeClr val="accent5">
                              <a:lumMod val="75000"/>
                            </a:schemeClr>
                          </a:solidFill>
                          <a:latin typeface="Cambria Math" panose="02040503050406030204" pitchFamily="18" charset="0"/>
                        </a:rPr>
                        <m:t>𝟏𝟐𝟎</m:t>
                      </m:r>
                      <m:r>
                        <a:rPr lang="en-US" sz="1000" b="1" i="1" dirty="0" smtClean="0">
                          <a:solidFill>
                            <a:schemeClr val="accent5">
                              <a:lumMod val="75000"/>
                            </a:schemeClr>
                          </a:solidFill>
                          <a:latin typeface="Cambria Math" panose="02040503050406030204" pitchFamily="18" charset="0"/>
                        </a:rPr>
                        <m:t> </m:t>
                      </m:r>
                      <m:r>
                        <a:rPr lang="en-US" sz="1000" b="1" i="1" dirty="0" smtClean="0">
                          <a:solidFill>
                            <a:schemeClr val="accent5">
                              <a:lumMod val="75000"/>
                            </a:schemeClr>
                          </a:solidFill>
                          <a:latin typeface="Cambria Math" panose="02040503050406030204" pitchFamily="18" charset="0"/>
                        </a:rPr>
                        <m:t>𝑴</m:t>
                      </m:r>
                      <m:r>
                        <a:rPr lang="en-US" sz="1000" b="1" i="1" dirty="0" smtClean="0">
                          <a:solidFill>
                            <a:schemeClr val="accent5">
                              <a:lumMod val="75000"/>
                            </a:schemeClr>
                          </a:solidFill>
                          <a:latin typeface="Cambria Math" panose="02040503050406030204" pitchFamily="18" charset="0"/>
                        </a:rPr>
                        <m:t>+]</m:t>
                      </m:r>
                    </m:oMath>
                  </m:oMathPara>
                </a14:m>
                <a:endParaRPr lang="en-US" sz="1000" b="1">
                  <a:solidFill>
                    <a:schemeClr val="accent5">
                      <a:lumMod val="75000"/>
                    </a:schemeClr>
                  </a:solidFill>
                </a:endParaRPr>
              </a:p>
            </p:txBody>
          </p:sp>
        </mc:Choice>
        <mc:Fallback xmlns="">
          <p:sp>
            <p:nvSpPr>
              <p:cNvPr id="19" name="Rectangle 18">
                <a:extLst>
                  <a:ext uri="{FF2B5EF4-FFF2-40B4-BE49-F238E27FC236}">
                    <a16:creationId xmlns:a16="http://schemas.microsoft.com/office/drawing/2014/main" id="{6672254C-92D5-4D41-A4F3-4CE76033130E}"/>
                  </a:ext>
                </a:extLst>
              </p:cNvPr>
              <p:cNvSpPr>
                <a:spLocks noRot="1" noChangeAspect="1" noMove="1" noResize="1" noEditPoints="1" noAdjustHandles="1" noChangeArrowheads="1" noChangeShapeType="1" noTextEdit="1"/>
              </p:cNvSpPr>
              <p:nvPr/>
            </p:nvSpPr>
            <p:spPr>
              <a:xfrm>
                <a:off x="6634163" y="6302780"/>
                <a:ext cx="4541520" cy="400110"/>
              </a:xfrm>
              <a:prstGeom prst="rect">
                <a:avLst/>
              </a:prstGeom>
              <a:blipFill>
                <a:blip r:embed="rId12"/>
                <a:stretch>
                  <a:fillRect b="-1515"/>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CD2DE201-7A17-4A9A-B400-F7D0CD973CBF}"/>
              </a:ext>
            </a:extLst>
          </p:cNvPr>
          <p:cNvSpPr/>
          <p:nvPr/>
        </p:nvSpPr>
        <p:spPr>
          <a:xfrm>
            <a:off x="5366370" y="5918063"/>
            <a:ext cx="6343303"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RAAD+MPR could save millions to billions, per year!</a:t>
            </a:r>
          </a:p>
        </p:txBody>
      </p:sp>
      <p:sp>
        <p:nvSpPr>
          <p:cNvPr id="21" name="Rectangle 20">
            <a:extLst>
              <a:ext uri="{FF2B5EF4-FFF2-40B4-BE49-F238E27FC236}">
                <a16:creationId xmlns:a16="http://schemas.microsoft.com/office/drawing/2014/main" id="{F3F4A785-25A4-4770-85AC-41F4F2FEDF37}"/>
              </a:ext>
            </a:extLst>
          </p:cNvPr>
          <p:cNvSpPr/>
          <p:nvPr/>
        </p:nvSpPr>
        <p:spPr>
          <a:xfrm>
            <a:off x="5846763" y="6707382"/>
            <a:ext cx="6116320" cy="253916"/>
          </a:xfrm>
          <a:prstGeom prst="rect">
            <a:avLst/>
          </a:prstGeom>
        </p:spPr>
        <p:txBody>
          <a:bodyPr wrap="square">
            <a:spAutoFit/>
          </a:bodyPr>
          <a:lstStyle/>
          <a:p>
            <a:pPr algn="ctr">
              <a:lnSpc>
                <a:spcPct val="100000"/>
              </a:lnSpc>
              <a:spcBef>
                <a:spcPts val="0"/>
              </a:spcBef>
            </a:pPr>
            <a:r>
              <a:rPr lang="en-US" sz="1000" b="1">
                <a:solidFill>
                  <a:schemeClr val="accent5">
                    <a:lumMod val="75000"/>
                  </a:schemeClr>
                </a:solidFill>
              </a:rPr>
              <a:t>https://www.nytimes.com/2018/04/19/technology/artificial-intelligence-salaries-openai</a:t>
            </a:r>
            <a:r>
              <a:rPr lang="en-US" sz="1050" b="1">
                <a:solidFill>
                  <a:schemeClr val="accent5">
                    <a:lumMod val="75000"/>
                  </a:schemeClr>
                </a:solidFill>
              </a:rPr>
              <a:t>.html</a:t>
            </a:r>
          </a:p>
        </p:txBody>
      </p:sp>
    </p:spTree>
    <p:extLst>
      <p:ext uri="{BB962C8B-B14F-4D97-AF65-F5344CB8AC3E}">
        <p14:creationId xmlns:p14="http://schemas.microsoft.com/office/powerpoint/2010/main" val="152567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CBE16D-AD4A-5648-AF19-0392EC0B92CF}"/>
              </a:ext>
            </a:extLst>
          </p:cNvPr>
          <p:cNvSpPr txBox="1"/>
          <p:nvPr/>
        </p:nvSpPr>
        <p:spPr>
          <a:xfrm>
            <a:off x="4198288" y="4731026"/>
            <a:ext cx="208069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mn-lt"/>
                <a:ea typeface="+mn-ea"/>
                <a:cs typeface="+mn-cs"/>
                <a:sym typeface="Helvetica Neue"/>
              </a:rPr>
              <a:t>Back up Slides</a:t>
            </a:r>
            <a:r>
              <a:rPr kumimoji="0" lang="en-US" b="0" i="0" u="none" strike="noStrike" cap="none" spc="0" normalizeH="0" baseline="0">
                <a:ln>
                  <a:noFill/>
                </a:ln>
                <a:solidFill>
                  <a:schemeClr val="tx2"/>
                </a:solidFill>
                <a:effectLst/>
                <a:uFillTx/>
                <a:latin typeface="+mn-lt"/>
                <a:ea typeface="+mn-ea"/>
                <a:cs typeface="+mn-cs"/>
                <a:sym typeface="Helvetica Neue"/>
              </a:rPr>
              <a:t>.</a:t>
            </a:r>
          </a:p>
        </p:txBody>
      </p:sp>
    </p:spTree>
    <p:extLst>
      <p:ext uri="{BB962C8B-B14F-4D97-AF65-F5344CB8AC3E}">
        <p14:creationId xmlns:p14="http://schemas.microsoft.com/office/powerpoint/2010/main" val="368523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44282" y="579424"/>
            <a:ext cx="11171467" cy="779206"/>
          </a:xfrm>
        </p:spPr>
        <p:txBody>
          <a:bodyPr/>
          <a:lstStyle/>
          <a:p>
            <a:r>
              <a:rPr lang="en-US" sz="3600">
                <a:solidFill>
                  <a:schemeClr val="accent1"/>
                </a:solidFill>
                <a:latin typeface="Intel Clear Light" panose="020B0404020203020204" pitchFamily="34" charset="0"/>
                <a:cs typeface="Intel Clear Light" panose="020B0404020203020204" pitchFamily="34" charset="0"/>
              </a:rPr>
              <a:t>Advanced I.E. Thermal Profile State Detection</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232134" y="1408856"/>
            <a:ext cx="10795268" cy="2072685"/>
          </a:xfrm>
        </p:spPr>
        <p:txBody>
          <a:bodyPr/>
          <a:lstStyle/>
          <a:p>
            <a:pPr marL="457189" lvl="2" indent="0" fontAlgn="t">
              <a:spcBef>
                <a:spcPts val="0"/>
              </a:spcBef>
              <a:spcAft>
                <a:spcPts val="600"/>
              </a:spcAft>
              <a:buNone/>
            </a:pPr>
            <a:r>
              <a:rPr lang="en-US" sz="2000"/>
              <a:t>Experiment to exercise the algorithms</a:t>
            </a:r>
          </a:p>
          <a:p>
            <a:pPr marL="800089" lvl="2" indent="-342900" fontAlgn="t">
              <a:spcBef>
                <a:spcPts val="0"/>
              </a:spcBef>
              <a:spcAft>
                <a:spcPts val="600"/>
              </a:spcAft>
              <a:buFont typeface="+mj-lt"/>
              <a:buAutoNum type="arabicPeriod"/>
            </a:pPr>
            <a:r>
              <a:rPr lang="en-US" sz="1400"/>
              <a:t>Thermal profiling of  DP drives (overheat on their own with no fan)</a:t>
            </a:r>
          </a:p>
          <a:p>
            <a:pPr marL="800089" lvl="2" indent="-342900" fontAlgn="t">
              <a:spcBef>
                <a:spcPts val="0"/>
              </a:spcBef>
              <a:spcAft>
                <a:spcPts val="600"/>
              </a:spcAft>
              <a:buFont typeface="+mj-lt"/>
              <a:buAutoNum type="arabicPeriod"/>
            </a:pPr>
            <a:r>
              <a:rPr lang="en-US" sz="1400"/>
              <a:t>Host Telemetry data pulled periodically and at failure</a:t>
            </a:r>
          </a:p>
          <a:p>
            <a:pPr marL="800089" lvl="2" indent="-342900" fontAlgn="t">
              <a:spcBef>
                <a:spcPts val="0"/>
              </a:spcBef>
              <a:spcAft>
                <a:spcPts val="600"/>
              </a:spcAft>
              <a:buFont typeface="+mj-lt"/>
              <a:buAutoNum type="arabicPeriod"/>
            </a:pPr>
            <a:r>
              <a:rPr lang="en-US" sz="1400"/>
              <a:t>Collected meta time series data on: NAND temp, ASIC temp, Composite temp</a:t>
            </a:r>
          </a:p>
          <a:p>
            <a:pPr marL="800089" lvl="2" indent="-342900" fontAlgn="t">
              <a:spcBef>
                <a:spcPts val="0"/>
              </a:spcBef>
              <a:spcAft>
                <a:spcPts val="600"/>
              </a:spcAft>
              <a:buFont typeface="+mj-lt"/>
              <a:buAutoNum type="arabicPeriod"/>
            </a:pPr>
            <a:r>
              <a:rPr lang="en-US" sz="1400"/>
              <a:t>Extracted Matrix Profiles (minimal state detection features)</a:t>
            </a:r>
          </a:p>
        </p:txBody>
      </p:sp>
      <p:pic>
        <p:nvPicPr>
          <p:cNvPr id="15" name="Picture 14">
            <a:extLst>
              <a:ext uri="{FF2B5EF4-FFF2-40B4-BE49-F238E27FC236}">
                <a16:creationId xmlns:a16="http://schemas.microsoft.com/office/drawing/2014/main" id="{4D9ACDE3-8B33-4B06-89D7-D4860DBC7CF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168" y="3407464"/>
            <a:ext cx="3670738" cy="2871113"/>
          </a:xfrm>
          <a:prstGeom prst="rect">
            <a:avLst/>
          </a:prstGeom>
          <a:noFill/>
          <a:ln>
            <a:noFill/>
          </a:ln>
        </p:spPr>
      </p:pic>
      <p:pic>
        <p:nvPicPr>
          <p:cNvPr id="16" name="Picture 15">
            <a:extLst>
              <a:ext uri="{FF2B5EF4-FFF2-40B4-BE49-F238E27FC236}">
                <a16:creationId xmlns:a16="http://schemas.microsoft.com/office/drawing/2014/main" id="{D6F2B5F5-52A6-45BA-AB62-89DFA069EA6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9768" y="3407464"/>
            <a:ext cx="3366064" cy="2871113"/>
          </a:xfrm>
          <a:prstGeom prst="rect">
            <a:avLst/>
          </a:prstGeom>
          <a:noFill/>
          <a:ln>
            <a:noFill/>
          </a:ln>
        </p:spPr>
      </p:pic>
      <p:sp>
        <p:nvSpPr>
          <p:cNvPr id="17" name="TextBox 16">
            <a:extLst>
              <a:ext uri="{FF2B5EF4-FFF2-40B4-BE49-F238E27FC236}">
                <a16:creationId xmlns:a16="http://schemas.microsoft.com/office/drawing/2014/main" id="{701EF4DB-8CEC-4613-AF84-45AB8300B142}"/>
              </a:ext>
            </a:extLst>
          </p:cNvPr>
          <p:cNvSpPr txBox="1"/>
          <p:nvPr/>
        </p:nvSpPr>
        <p:spPr>
          <a:xfrm>
            <a:off x="1274694" y="3198763"/>
            <a:ext cx="3021570" cy="215444"/>
          </a:xfrm>
          <a:prstGeom prst="rect">
            <a:avLst/>
          </a:prstGeom>
          <a:noFill/>
        </p:spPr>
        <p:txBody>
          <a:bodyPr vert="horz" wrap="square" lIns="0" tIns="0" rIns="0" bIns="0" rtlCol="0">
            <a:spAutoFit/>
          </a:bodyPr>
          <a:lstStyle/>
          <a:p>
            <a:pPr algn="ctr"/>
            <a:r>
              <a:rPr lang="en-US" sz="1400">
                <a:solidFill>
                  <a:schemeClr val="bg1"/>
                </a:solidFill>
              </a:rPr>
              <a:t>Collect Meta Time Series</a:t>
            </a:r>
          </a:p>
        </p:txBody>
      </p:sp>
      <p:sp>
        <p:nvSpPr>
          <p:cNvPr id="18" name="TextBox 17">
            <a:extLst>
              <a:ext uri="{FF2B5EF4-FFF2-40B4-BE49-F238E27FC236}">
                <a16:creationId xmlns:a16="http://schemas.microsoft.com/office/drawing/2014/main" id="{26DE1D37-A120-49F6-BC02-3809DCBAA7CF}"/>
              </a:ext>
            </a:extLst>
          </p:cNvPr>
          <p:cNvSpPr txBox="1"/>
          <p:nvPr/>
        </p:nvSpPr>
        <p:spPr>
          <a:xfrm>
            <a:off x="5619376" y="3186475"/>
            <a:ext cx="3028017" cy="215444"/>
          </a:xfrm>
          <a:prstGeom prst="rect">
            <a:avLst/>
          </a:prstGeom>
          <a:noFill/>
        </p:spPr>
        <p:txBody>
          <a:bodyPr vert="horz" wrap="square" lIns="0" tIns="0" rIns="0" bIns="0" rtlCol="0">
            <a:spAutoFit/>
          </a:bodyPr>
          <a:lstStyle/>
          <a:p>
            <a:pPr algn="ctr"/>
            <a:r>
              <a:rPr lang="en-US" sz="1400">
                <a:solidFill>
                  <a:schemeClr val="bg1"/>
                </a:solidFill>
              </a:rPr>
              <a:t>Extract Matrix Profile(s)</a:t>
            </a:r>
          </a:p>
        </p:txBody>
      </p:sp>
      <p:sp>
        <p:nvSpPr>
          <p:cNvPr id="21" name="Arrow: Right 20">
            <a:extLst>
              <a:ext uri="{FF2B5EF4-FFF2-40B4-BE49-F238E27FC236}">
                <a16:creationId xmlns:a16="http://schemas.microsoft.com/office/drawing/2014/main" id="{E3D099B8-6C6F-4693-B529-1A0529C27C71}"/>
              </a:ext>
            </a:extLst>
          </p:cNvPr>
          <p:cNvSpPr/>
          <p:nvPr/>
        </p:nvSpPr>
        <p:spPr>
          <a:xfrm>
            <a:off x="9043850" y="4319829"/>
            <a:ext cx="621626" cy="571500"/>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A5BB93ED-D4F3-4E80-83E5-A0C1020F5A4C}"/>
              </a:ext>
            </a:extLst>
          </p:cNvPr>
          <p:cNvSpPr/>
          <p:nvPr/>
        </p:nvSpPr>
        <p:spPr>
          <a:xfrm>
            <a:off x="4851360" y="4321631"/>
            <a:ext cx="760330" cy="571500"/>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32C1F4B-85CD-4877-9CEB-E24FBF7F6703}"/>
              </a:ext>
            </a:extLst>
          </p:cNvPr>
          <p:cNvSpPr txBox="1"/>
          <p:nvPr/>
        </p:nvSpPr>
        <p:spPr>
          <a:xfrm rot="16200000">
            <a:off x="648394" y="4735380"/>
            <a:ext cx="1450718" cy="169277"/>
          </a:xfrm>
          <a:prstGeom prst="rect">
            <a:avLst/>
          </a:prstGeom>
          <a:noFill/>
        </p:spPr>
        <p:txBody>
          <a:bodyPr vert="horz" wrap="none" lIns="0" tIns="0" rIns="0" bIns="0" rtlCol="0">
            <a:spAutoFit/>
          </a:bodyPr>
          <a:lstStyle/>
          <a:p>
            <a:r>
              <a:rPr lang="en-US" sz="1100"/>
              <a:t>Temperature (Celsius) </a:t>
            </a:r>
          </a:p>
        </p:txBody>
      </p:sp>
      <p:sp>
        <p:nvSpPr>
          <p:cNvPr id="26" name="TextBox 25">
            <a:extLst>
              <a:ext uri="{FF2B5EF4-FFF2-40B4-BE49-F238E27FC236}">
                <a16:creationId xmlns:a16="http://schemas.microsoft.com/office/drawing/2014/main" id="{24426ACE-3E2A-4D06-8DC0-11DB47E5692D}"/>
              </a:ext>
            </a:extLst>
          </p:cNvPr>
          <p:cNvSpPr txBox="1"/>
          <p:nvPr/>
        </p:nvSpPr>
        <p:spPr>
          <a:xfrm rot="16200000">
            <a:off x="4714782" y="4780822"/>
            <a:ext cx="2072683" cy="169277"/>
          </a:xfrm>
          <a:prstGeom prst="rect">
            <a:avLst/>
          </a:prstGeom>
          <a:noFill/>
        </p:spPr>
        <p:txBody>
          <a:bodyPr vert="horz" wrap="none" lIns="0" tIns="0" rIns="0" bIns="0" rtlCol="0">
            <a:spAutoFit/>
          </a:bodyPr>
          <a:lstStyle/>
          <a:p>
            <a:r>
              <a:rPr lang="en-US" sz="1100"/>
              <a:t>Unitless Domain Transformation</a:t>
            </a:r>
          </a:p>
        </p:txBody>
      </p:sp>
      <p:sp>
        <p:nvSpPr>
          <p:cNvPr id="42" name="Rectangle 41">
            <a:extLst>
              <a:ext uri="{FF2B5EF4-FFF2-40B4-BE49-F238E27FC236}">
                <a16:creationId xmlns:a16="http://schemas.microsoft.com/office/drawing/2014/main" id="{74BA4A3A-337E-4A2E-8D9E-F7C75E1BB3E3}"/>
              </a:ext>
            </a:extLst>
          </p:cNvPr>
          <p:cNvSpPr/>
          <p:nvPr/>
        </p:nvSpPr>
        <p:spPr>
          <a:xfrm>
            <a:off x="9665476" y="3992880"/>
            <a:ext cx="1898686" cy="1151006"/>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Compute Similarity, Train AI Modules, Predict</a:t>
            </a:r>
          </a:p>
          <a:p>
            <a:pPr algn="ctr"/>
            <a:r>
              <a:rPr lang="en-US" sz="1400">
                <a:solidFill>
                  <a:schemeClr val="tx1"/>
                </a:solidFill>
              </a:rPr>
              <a:t>(See next slide)</a:t>
            </a:r>
          </a:p>
        </p:txBody>
      </p:sp>
      <p:sp>
        <p:nvSpPr>
          <p:cNvPr id="14" name="Rectangle: Rounded Corners 13">
            <a:extLst>
              <a:ext uri="{FF2B5EF4-FFF2-40B4-BE49-F238E27FC236}">
                <a16:creationId xmlns:a16="http://schemas.microsoft.com/office/drawing/2014/main" id="{DF93CBCB-65DB-486B-8CE7-8EFED59CEB01}"/>
              </a:ext>
            </a:extLst>
          </p:cNvPr>
          <p:cNvSpPr/>
          <p:nvPr/>
        </p:nvSpPr>
        <p:spPr>
          <a:xfrm>
            <a:off x="2635714" y="6361713"/>
            <a:ext cx="7555768" cy="496287"/>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Advanced usage of forecasting and expert context</a:t>
            </a:r>
          </a:p>
        </p:txBody>
      </p:sp>
    </p:spTree>
    <p:extLst>
      <p:ext uri="{BB962C8B-B14F-4D97-AF65-F5344CB8AC3E}">
        <p14:creationId xmlns:p14="http://schemas.microsoft.com/office/powerpoint/2010/main" val="44392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26300" y="287330"/>
            <a:ext cx="11474024" cy="774778"/>
          </a:xfrm>
        </p:spPr>
        <p:txBody>
          <a:bodyPr/>
          <a:lstStyle/>
          <a:p>
            <a:r>
              <a:rPr lang="en-US" sz="3600">
                <a:solidFill>
                  <a:schemeClr val="accent1"/>
                </a:solidFill>
                <a:latin typeface="Intel Clear Light" panose="020B0404020203020204" pitchFamily="34" charset="0"/>
                <a:cs typeface="Intel Clear Light" panose="020B0404020203020204" pitchFamily="34" charset="0"/>
              </a:rPr>
              <a:t>I.E. Thermal Profile State Classification &amp; Prediction</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sz="quarter" idx="13"/>
          </p:nvPr>
        </p:nvSpPr>
        <p:spPr>
          <a:xfrm>
            <a:off x="565175" y="1052059"/>
            <a:ext cx="11100526" cy="1820942"/>
          </a:xfrm>
        </p:spPr>
        <p:txBody>
          <a:bodyPr/>
          <a:lstStyle/>
          <a:p>
            <a:pPr marL="457200" lvl="1" indent="-457200" fontAlgn="t">
              <a:spcBef>
                <a:spcPts val="0"/>
              </a:spcBef>
              <a:spcAft>
                <a:spcPts val="600"/>
              </a:spcAft>
              <a:buFont typeface="+mj-lt"/>
              <a:buAutoNum type="arabicPeriod" startAt="5"/>
            </a:pPr>
            <a:r>
              <a:rPr lang="en-US" sz="1600"/>
              <a:t>Create a heat map (similarity measure and cluster all profiles)</a:t>
            </a:r>
          </a:p>
          <a:p>
            <a:pPr marL="457200" lvl="1" indent="-457200" fontAlgn="t">
              <a:spcBef>
                <a:spcPts val="0"/>
              </a:spcBef>
              <a:spcAft>
                <a:spcPts val="600"/>
              </a:spcAft>
              <a:buFont typeface="+mj-lt"/>
              <a:buAutoNum type="arabicPeriod" startAt="5"/>
            </a:pPr>
            <a:r>
              <a:rPr lang="en-US" sz="1600"/>
              <a:t>Train AI (</a:t>
            </a:r>
            <a:r>
              <a:rPr lang="en-US" sz="1600" err="1"/>
              <a:t>ResNet</a:t>
            </a:r>
            <a:r>
              <a:rPr lang="en-US" sz="1600"/>
              <a:t>), use AI to forecast next, cascade next(s), …, and long-term prediction</a:t>
            </a:r>
          </a:p>
          <a:p>
            <a:pPr marL="914389" lvl="2" indent="-457200" fontAlgn="t">
              <a:spcBef>
                <a:spcPts val="0"/>
              </a:spcBef>
              <a:spcAft>
                <a:spcPts val="600"/>
              </a:spcAft>
              <a:buFont typeface="+mj-lt"/>
              <a:buAutoNum type="alphaLcPeriod"/>
            </a:pPr>
            <a:r>
              <a:rPr lang="en-US" sz="1400"/>
              <a:t>Additional profiles through inference improve accuracy</a:t>
            </a:r>
          </a:p>
          <a:p>
            <a:pPr marL="914389" lvl="2" indent="-457200" fontAlgn="t">
              <a:spcBef>
                <a:spcPts val="0"/>
              </a:spcBef>
              <a:spcAft>
                <a:spcPts val="600"/>
              </a:spcAft>
              <a:buFont typeface="+mj-lt"/>
              <a:buAutoNum type="alphaLcPeriod"/>
            </a:pPr>
            <a:r>
              <a:rPr lang="en-US" sz="1400"/>
              <a:t>Probabilistic distributions model(s) the state and further increase prediction paths</a:t>
            </a:r>
          </a:p>
          <a:p>
            <a:pPr lvl="3" fontAlgn="t">
              <a:spcBef>
                <a:spcPts val="0"/>
              </a:spcBef>
              <a:spcAft>
                <a:spcPts val="600"/>
              </a:spcAft>
            </a:pPr>
            <a:endParaRPr lang="en-US" sz="1050"/>
          </a:p>
        </p:txBody>
      </p:sp>
      <p:pic>
        <p:nvPicPr>
          <p:cNvPr id="8" name="Picture 7">
            <a:extLst>
              <a:ext uri="{FF2B5EF4-FFF2-40B4-BE49-F238E27FC236}">
                <a16:creationId xmlns:a16="http://schemas.microsoft.com/office/drawing/2014/main" id="{45AC8A0F-85C5-47D3-BC65-669B9B1335D5}"/>
              </a:ext>
            </a:extLst>
          </p:cNvPr>
          <p:cNvPicPr>
            <a:picLocks noChangeAspect="1"/>
          </p:cNvPicPr>
          <p:nvPr/>
        </p:nvPicPr>
        <p:blipFill>
          <a:blip r:embed="rId3"/>
          <a:stretch>
            <a:fillRect/>
          </a:stretch>
        </p:blipFill>
        <p:spPr>
          <a:xfrm>
            <a:off x="5071709" y="2793514"/>
            <a:ext cx="1572237" cy="1059444"/>
          </a:xfrm>
          <a:prstGeom prst="rect">
            <a:avLst/>
          </a:prstGeom>
        </p:spPr>
      </p:pic>
      <p:graphicFrame>
        <p:nvGraphicFramePr>
          <p:cNvPr id="23" name="Table 22">
            <a:extLst>
              <a:ext uri="{FF2B5EF4-FFF2-40B4-BE49-F238E27FC236}">
                <a16:creationId xmlns:a16="http://schemas.microsoft.com/office/drawing/2014/main" id="{D207DF14-8204-4A0B-8FCB-F4355C22FFBF}"/>
              </a:ext>
            </a:extLst>
          </p:cNvPr>
          <p:cNvGraphicFramePr>
            <a:graphicFrameLocks noGrp="1"/>
          </p:cNvGraphicFramePr>
          <p:nvPr/>
        </p:nvGraphicFramePr>
        <p:xfrm>
          <a:off x="190868" y="2934489"/>
          <a:ext cx="4416375" cy="3248792"/>
        </p:xfrm>
        <a:graphic>
          <a:graphicData uri="http://schemas.openxmlformats.org/drawingml/2006/table">
            <a:tbl>
              <a:tblPr firstRow="1" firstCol="1" bandRow="1">
                <a:tableStyleId>{5C22544A-7EE6-4342-B048-85BDC9FD1C3A}</a:tableStyleId>
              </a:tblPr>
              <a:tblGrid>
                <a:gridCol w="883275">
                  <a:extLst>
                    <a:ext uri="{9D8B030D-6E8A-4147-A177-3AD203B41FA5}">
                      <a16:colId xmlns:a16="http://schemas.microsoft.com/office/drawing/2014/main" val="3460976347"/>
                    </a:ext>
                  </a:extLst>
                </a:gridCol>
                <a:gridCol w="883275">
                  <a:extLst>
                    <a:ext uri="{9D8B030D-6E8A-4147-A177-3AD203B41FA5}">
                      <a16:colId xmlns:a16="http://schemas.microsoft.com/office/drawing/2014/main" val="1135099058"/>
                    </a:ext>
                  </a:extLst>
                </a:gridCol>
                <a:gridCol w="883275">
                  <a:extLst>
                    <a:ext uri="{9D8B030D-6E8A-4147-A177-3AD203B41FA5}">
                      <a16:colId xmlns:a16="http://schemas.microsoft.com/office/drawing/2014/main" val="3774685623"/>
                    </a:ext>
                  </a:extLst>
                </a:gridCol>
                <a:gridCol w="883275">
                  <a:extLst>
                    <a:ext uri="{9D8B030D-6E8A-4147-A177-3AD203B41FA5}">
                      <a16:colId xmlns:a16="http://schemas.microsoft.com/office/drawing/2014/main" val="3234156298"/>
                    </a:ext>
                  </a:extLst>
                </a:gridCol>
                <a:gridCol w="883275">
                  <a:extLst>
                    <a:ext uri="{9D8B030D-6E8A-4147-A177-3AD203B41FA5}">
                      <a16:colId xmlns:a16="http://schemas.microsoft.com/office/drawing/2014/main" val="537423099"/>
                    </a:ext>
                  </a:extLst>
                </a:gridCol>
              </a:tblGrid>
              <a:tr h="974484">
                <a:tc>
                  <a:txBody>
                    <a:bodyPr/>
                    <a:lstStyle/>
                    <a:p>
                      <a:pPr marL="0" marR="0" indent="0" algn="ctr">
                        <a:spcBef>
                          <a:spcPts val="0"/>
                        </a:spcBef>
                        <a:spcAft>
                          <a:spcPts val="0"/>
                        </a:spcAft>
                      </a:pPr>
                      <a:r>
                        <a:rPr lang="en-US" sz="1200">
                          <a:solidFill>
                            <a:schemeClr val="bg1"/>
                          </a:solidFill>
                          <a:effectLst/>
                          <a:latin typeface="+mn-lt"/>
                        </a:rPr>
                        <a:t>State</a:t>
                      </a:r>
                    </a:p>
                    <a:p>
                      <a:pPr marL="0" marR="0" indent="0" algn="ctr">
                        <a:spcBef>
                          <a:spcPts val="0"/>
                        </a:spcBef>
                        <a:spcAft>
                          <a:spcPts val="0"/>
                        </a:spcAft>
                      </a:pPr>
                      <a:r>
                        <a:rPr lang="en-US" sz="1200" b="1">
                          <a:solidFill>
                            <a:schemeClr val="bg1"/>
                          </a:solidFill>
                          <a:effectLst/>
                          <a:latin typeface="+mn-lt"/>
                          <a:ea typeface="Times New Roman" panose="02020603050405020304" pitchFamily="18" charset="0"/>
                        </a:rPr>
                        <a:t> ED, </a:t>
                      </a:r>
                    </a:p>
                    <a:p>
                      <a:pPr marL="0" marR="0" indent="0" algn="ctr">
                        <a:spcBef>
                          <a:spcPts val="0"/>
                        </a:spcBef>
                        <a:spcAft>
                          <a:spcPts val="0"/>
                        </a:spcAft>
                      </a:pPr>
                      <a:r>
                        <a:rPr lang="en-US" sz="1200" b="1">
                          <a:solidFill>
                            <a:schemeClr val="bg1"/>
                          </a:solidFill>
                          <a:effectLst/>
                          <a:latin typeface="+mn-lt"/>
                          <a:ea typeface="Times New Roman" panose="02020603050405020304" pitchFamily="18" charset="0"/>
                        </a:rPr>
                        <a:t> PS,</a:t>
                      </a:r>
                    </a:p>
                    <a:p>
                      <a:pPr marL="0" marR="0" indent="0" algn="ctr">
                        <a:spcBef>
                          <a:spcPts val="0"/>
                        </a:spcBef>
                        <a:spcAft>
                          <a:spcPts val="0"/>
                        </a:spcAft>
                      </a:pPr>
                      <a:r>
                        <a:rPr lang="en-US" sz="1200" b="1">
                          <a:solidFill>
                            <a:schemeClr val="bg1"/>
                          </a:solidFill>
                          <a:effectLst/>
                          <a:latin typeface="+mn-lt"/>
                          <a:ea typeface="Times New Roman" panose="02020603050405020304" pitchFamily="18" charset="0"/>
                        </a:rPr>
                        <a:t> DTW</a:t>
                      </a:r>
                    </a:p>
                  </a:txBody>
                  <a:tcPr marL="68580" marR="68580" marT="0" marB="0"/>
                </a:tc>
                <a:tc>
                  <a:txBody>
                    <a:bodyPr/>
                    <a:lstStyle/>
                    <a:p>
                      <a:pPr marL="0" marR="0" indent="0" algn="ctr">
                        <a:spcBef>
                          <a:spcPts val="0"/>
                        </a:spcBef>
                        <a:spcAft>
                          <a:spcPts val="0"/>
                        </a:spcAft>
                      </a:pPr>
                      <a:r>
                        <a:rPr lang="en-US" sz="1200">
                          <a:solidFill>
                            <a:schemeClr val="bg1"/>
                          </a:solidFill>
                          <a:effectLst/>
                          <a:latin typeface="+mn-lt"/>
                        </a:rPr>
                        <a:t>Fail - idle</a:t>
                      </a:r>
                      <a:endParaRPr lang="en-US" sz="1200" b="1">
                        <a:solidFill>
                          <a:schemeClr val="bg1"/>
                        </a:solidFill>
                        <a:effectLst/>
                        <a:latin typeface="+mn-lt"/>
                        <a:ea typeface="Times New Roman" panose="02020603050405020304" pitchFamily="18" charset="0"/>
                      </a:endParaRPr>
                    </a:p>
                  </a:txBody>
                  <a:tcPr marL="68580" marR="68580" marT="0" marB="0"/>
                </a:tc>
                <a:tc>
                  <a:txBody>
                    <a:bodyPr/>
                    <a:lstStyle/>
                    <a:p>
                      <a:pPr marL="0" marR="0" indent="0" algn="ctr">
                        <a:spcBef>
                          <a:spcPts val="0"/>
                        </a:spcBef>
                        <a:spcAft>
                          <a:spcPts val="0"/>
                        </a:spcAft>
                      </a:pPr>
                      <a:r>
                        <a:rPr lang="en-US" sz="1200">
                          <a:solidFill>
                            <a:schemeClr val="bg1"/>
                          </a:solidFill>
                          <a:effectLst/>
                          <a:latin typeface="+mn-lt"/>
                        </a:rPr>
                        <a:t>Fail -Workload</a:t>
                      </a:r>
                      <a:endParaRPr lang="en-US" sz="1200" b="1">
                        <a:solidFill>
                          <a:schemeClr val="bg1"/>
                        </a:solidFill>
                        <a:effectLst/>
                        <a:latin typeface="+mn-lt"/>
                        <a:ea typeface="Times New Roman" panose="02020603050405020304" pitchFamily="18" charset="0"/>
                      </a:endParaRPr>
                    </a:p>
                  </a:txBody>
                  <a:tcPr marL="68580" marR="68580" marT="0" marB="0"/>
                </a:tc>
                <a:tc>
                  <a:txBody>
                    <a:bodyPr/>
                    <a:lstStyle/>
                    <a:p>
                      <a:pPr marL="0" marR="0" indent="0" algn="ctr">
                        <a:spcBef>
                          <a:spcPts val="0"/>
                        </a:spcBef>
                        <a:spcAft>
                          <a:spcPts val="0"/>
                        </a:spcAft>
                      </a:pPr>
                      <a:r>
                        <a:rPr lang="en-US" sz="1200">
                          <a:solidFill>
                            <a:schemeClr val="bg1"/>
                          </a:solidFill>
                          <a:effectLst/>
                          <a:latin typeface="+mn-lt"/>
                        </a:rPr>
                        <a:t>Idle</a:t>
                      </a:r>
                      <a:endParaRPr lang="en-US" sz="1200" b="1">
                        <a:solidFill>
                          <a:schemeClr val="bg1"/>
                        </a:solidFill>
                        <a:effectLst/>
                        <a:latin typeface="+mn-lt"/>
                        <a:ea typeface="Times New Roman" panose="02020603050405020304" pitchFamily="18" charset="0"/>
                      </a:endParaRPr>
                    </a:p>
                  </a:txBody>
                  <a:tcPr marL="68580" marR="68580" marT="0" marB="0"/>
                </a:tc>
                <a:tc>
                  <a:txBody>
                    <a:bodyPr/>
                    <a:lstStyle/>
                    <a:p>
                      <a:pPr marL="0" marR="0" indent="0" algn="ctr">
                        <a:spcBef>
                          <a:spcPts val="0"/>
                        </a:spcBef>
                        <a:spcAft>
                          <a:spcPts val="0"/>
                        </a:spcAft>
                      </a:pPr>
                      <a:r>
                        <a:rPr lang="en-US" sz="1200">
                          <a:solidFill>
                            <a:schemeClr val="bg1"/>
                          </a:solidFill>
                          <a:effectLst/>
                          <a:latin typeface="+mn-lt"/>
                        </a:rPr>
                        <a:t>Workload</a:t>
                      </a:r>
                      <a:endParaRPr lang="en-US" sz="1200" b="1">
                        <a:solidFill>
                          <a:schemeClr val="bg1"/>
                        </a:solidFill>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2361562714"/>
                  </a:ext>
                </a:extLst>
              </a:tr>
              <a:tr h="568577">
                <a:tc>
                  <a:txBody>
                    <a:bodyPr/>
                    <a:lstStyle/>
                    <a:p>
                      <a:pPr marL="0" marR="0" indent="0" algn="ctr">
                        <a:spcBef>
                          <a:spcPts val="0"/>
                        </a:spcBef>
                        <a:spcAft>
                          <a:spcPts val="0"/>
                        </a:spcAft>
                      </a:pPr>
                      <a:r>
                        <a:rPr lang="en-US" sz="1200">
                          <a:solidFill>
                            <a:schemeClr val="bg1"/>
                          </a:solidFill>
                          <a:effectLst/>
                          <a:latin typeface="+mn-lt"/>
                        </a:rPr>
                        <a:t>Fail - idle</a:t>
                      </a:r>
                      <a:endParaRPr lang="en-US" sz="1200" b="1">
                        <a:solidFill>
                          <a:schemeClr val="bg1"/>
                        </a:solidFill>
                        <a:effectLst/>
                        <a:latin typeface="+mn-lt"/>
                        <a:ea typeface="Times New Roman" panose="02020603050405020304" pitchFamily="18" charset="0"/>
                      </a:endParaRPr>
                    </a:p>
                  </a:txBody>
                  <a:tcPr marL="68580" marR="68580" marT="0" marB="0"/>
                </a:tc>
                <a:tc>
                  <a:txBody>
                    <a:bodyPr/>
                    <a:lstStyle/>
                    <a:p>
                      <a:pPr marL="0" marR="0" indent="0" algn="r">
                        <a:spcBef>
                          <a:spcPts val="0"/>
                        </a:spcBef>
                        <a:spcAft>
                          <a:spcPts val="0"/>
                        </a:spcAft>
                      </a:pPr>
                      <a:r>
                        <a:rPr lang="en-US" sz="1200" b="0">
                          <a:solidFill>
                            <a:srgbClr val="00B050"/>
                          </a:solidFill>
                          <a:effectLst/>
                          <a:highlight>
                            <a:srgbClr val="008000"/>
                          </a:highlight>
                          <a:latin typeface="+mn-lt"/>
                        </a:rPr>
                        <a:t>0.0, </a:t>
                      </a:r>
                    </a:p>
                    <a:p>
                      <a:pPr marL="0" marR="0" indent="0" algn="r">
                        <a:spcBef>
                          <a:spcPts val="0"/>
                        </a:spcBef>
                        <a:spcAft>
                          <a:spcPts val="0"/>
                        </a:spcAft>
                      </a:pPr>
                      <a:r>
                        <a:rPr lang="en-US" sz="1200" b="0">
                          <a:solidFill>
                            <a:srgbClr val="00B050"/>
                          </a:solidFill>
                          <a:effectLst/>
                          <a:highlight>
                            <a:srgbClr val="008000"/>
                          </a:highlight>
                          <a:latin typeface="+mn-lt"/>
                        </a:rPr>
                        <a:t>1.0,</a:t>
                      </a:r>
                    </a:p>
                    <a:p>
                      <a:pPr marL="0" marR="0" indent="0" algn="r">
                        <a:spcBef>
                          <a:spcPts val="0"/>
                        </a:spcBef>
                        <a:spcAft>
                          <a:spcPts val="0"/>
                        </a:spcAft>
                      </a:pPr>
                      <a:r>
                        <a:rPr lang="en-US" sz="1200" b="0">
                          <a:solidFill>
                            <a:srgbClr val="00B050"/>
                          </a:solidFill>
                          <a:effectLst/>
                          <a:highlight>
                            <a:srgbClr val="008000"/>
                          </a:highlight>
                          <a:latin typeface="+mn-lt"/>
                          <a:ea typeface="Times New Roman" panose="02020603050405020304" pitchFamily="18" charset="0"/>
                        </a:rPr>
                        <a:t>0.0</a:t>
                      </a: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00FF00"/>
                          </a:highlight>
                          <a:latin typeface="+mn-lt"/>
                        </a:rPr>
                        <a:t>20.0055,</a:t>
                      </a:r>
                    </a:p>
                    <a:p>
                      <a:pPr marL="0" marR="0" indent="0" algn="r">
                        <a:spcBef>
                          <a:spcPts val="0"/>
                        </a:spcBef>
                        <a:spcAft>
                          <a:spcPts val="0"/>
                        </a:spcAft>
                      </a:pPr>
                      <a:r>
                        <a:rPr lang="en-US" sz="1200" b="0">
                          <a:solidFill>
                            <a:schemeClr val="tx1"/>
                          </a:solidFill>
                          <a:effectLst/>
                          <a:highlight>
                            <a:srgbClr val="00FF00"/>
                          </a:highlight>
                          <a:latin typeface="+mn-lt"/>
                        </a:rPr>
                        <a:t>0.989178,</a:t>
                      </a:r>
                    </a:p>
                    <a:p>
                      <a:pPr marL="0" marR="0" indent="0" algn="r">
                        <a:spcBef>
                          <a:spcPts val="0"/>
                        </a:spcBef>
                        <a:spcAft>
                          <a:spcPts val="0"/>
                        </a:spcAft>
                      </a:pPr>
                      <a:r>
                        <a:rPr lang="en-US" sz="1200" b="0">
                          <a:solidFill>
                            <a:schemeClr val="tx1"/>
                          </a:solidFill>
                          <a:effectLst/>
                          <a:highlight>
                            <a:srgbClr val="00FF00"/>
                          </a:highlight>
                          <a:latin typeface="+mn-lt"/>
                          <a:ea typeface="Times New Roman" panose="02020603050405020304" pitchFamily="18" charset="0"/>
                        </a:rPr>
                        <a:t>29.0</a:t>
                      </a: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FFFF00"/>
                          </a:highlight>
                          <a:latin typeface="+mn-lt"/>
                        </a:rPr>
                        <a:t>621.523,</a:t>
                      </a:r>
                    </a:p>
                    <a:p>
                      <a:pPr marL="0" marR="0" indent="0" algn="r">
                        <a:spcBef>
                          <a:spcPts val="0"/>
                        </a:spcBef>
                        <a:spcAft>
                          <a:spcPts val="0"/>
                        </a:spcAft>
                      </a:pPr>
                      <a:r>
                        <a:rPr lang="en-US" sz="1200" b="0">
                          <a:solidFill>
                            <a:schemeClr val="tx1"/>
                          </a:solidFill>
                          <a:effectLst/>
                          <a:highlight>
                            <a:srgbClr val="FFFF00"/>
                          </a:highlight>
                          <a:latin typeface="+mn-lt"/>
                        </a:rPr>
                        <a:t>0.398262,</a:t>
                      </a:r>
                    </a:p>
                    <a:p>
                      <a:pPr marL="0" marR="0" indent="0" algn="r">
                        <a:spcBef>
                          <a:spcPts val="0"/>
                        </a:spcBef>
                        <a:spcAft>
                          <a:spcPts val="0"/>
                        </a:spcAft>
                      </a:pPr>
                      <a:r>
                        <a:rPr lang="en-US" sz="1200" b="0">
                          <a:solidFill>
                            <a:schemeClr val="tx1"/>
                          </a:solidFill>
                          <a:effectLst/>
                          <a:highlight>
                            <a:srgbClr val="FFFF00"/>
                          </a:highlight>
                          <a:latin typeface="+mn-lt"/>
                          <a:ea typeface="Times New Roman" panose="02020603050405020304" pitchFamily="18" charset="0"/>
                        </a:rPr>
                        <a:t>1347.0</a:t>
                      </a: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FD9208"/>
                          </a:highlight>
                          <a:latin typeface="+mn-lt"/>
                        </a:rPr>
                        <a:t>662.066,</a:t>
                      </a:r>
                    </a:p>
                    <a:p>
                      <a:pPr marL="0" marR="0" indent="0" algn="r">
                        <a:spcBef>
                          <a:spcPts val="0"/>
                        </a:spcBef>
                        <a:spcAft>
                          <a:spcPts val="0"/>
                        </a:spcAft>
                      </a:pPr>
                      <a:r>
                        <a:rPr lang="en-US" sz="1200" b="0">
                          <a:solidFill>
                            <a:schemeClr val="tx1"/>
                          </a:solidFill>
                          <a:effectLst/>
                          <a:highlight>
                            <a:srgbClr val="FD9208"/>
                          </a:highlight>
                          <a:latin typeface="+mn-lt"/>
                        </a:rPr>
                        <a:t>0.473512,</a:t>
                      </a:r>
                    </a:p>
                    <a:p>
                      <a:pPr marL="0" marR="0" indent="0" algn="r">
                        <a:spcBef>
                          <a:spcPts val="0"/>
                        </a:spcBef>
                        <a:spcAft>
                          <a:spcPts val="0"/>
                        </a:spcAft>
                      </a:pPr>
                      <a:r>
                        <a:rPr lang="en-US" sz="1200" b="0">
                          <a:solidFill>
                            <a:schemeClr val="tx1"/>
                          </a:solidFill>
                          <a:effectLst/>
                          <a:highlight>
                            <a:srgbClr val="FD9208"/>
                          </a:highlight>
                          <a:latin typeface="+mn-lt"/>
                          <a:ea typeface="Times New Roman" panose="02020603050405020304" pitchFamily="18" charset="0"/>
                        </a:rPr>
                        <a:t>1645.0</a:t>
                      </a:r>
                    </a:p>
                  </a:txBody>
                  <a:tcPr marL="68580" marR="68580" marT="0" marB="0"/>
                </a:tc>
                <a:extLst>
                  <a:ext uri="{0D108BD9-81ED-4DB2-BD59-A6C34878D82A}">
                    <a16:rowId xmlns:a16="http://schemas.microsoft.com/office/drawing/2014/main" val="1251992419"/>
                  </a:ext>
                </a:extLst>
              </a:tr>
              <a:tr h="568577">
                <a:tc>
                  <a:txBody>
                    <a:bodyPr/>
                    <a:lstStyle/>
                    <a:p>
                      <a:pPr marL="0" marR="0" indent="0" algn="ctr">
                        <a:spcBef>
                          <a:spcPts val="0"/>
                        </a:spcBef>
                        <a:spcAft>
                          <a:spcPts val="0"/>
                        </a:spcAft>
                      </a:pPr>
                      <a:r>
                        <a:rPr lang="en-US" sz="1200">
                          <a:solidFill>
                            <a:schemeClr val="bg1"/>
                          </a:solidFill>
                          <a:effectLst/>
                          <a:latin typeface="+mn-lt"/>
                        </a:rPr>
                        <a:t>Fail - Workload</a:t>
                      </a:r>
                      <a:endParaRPr lang="en-US" sz="1200" b="1">
                        <a:solidFill>
                          <a:schemeClr val="bg1"/>
                        </a:solidFill>
                        <a:effectLst/>
                        <a:latin typeface="+mn-lt"/>
                        <a:ea typeface="Times New Roman" panose="02020603050405020304" pitchFamily="18" charset="0"/>
                      </a:endParaRP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00FF00"/>
                          </a:highlight>
                          <a:latin typeface="+mn-lt"/>
                        </a:rPr>
                        <a:t>20.0055,</a:t>
                      </a:r>
                    </a:p>
                    <a:p>
                      <a:pPr marL="0" marR="0" indent="0" algn="r">
                        <a:spcBef>
                          <a:spcPts val="0"/>
                        </a:spcBef>
                        <a:spcAft>
                          <a:spcPts val="0"/>
                        </a:spcAft>
                      </a:pPr>
                      <a:r>
                        <a:rPr lang="en-US" sz="1200" b="0">
                          <a:solidFill>
                            <a:schemeClr val="tx1"/>
                          </a:solidFill>
                          <a:effectLst/>
                          <a:highlight>
                            <a:srgbClr val="00FF00"/>
                          </a:highlight>
                          <a:latin typeface="+mn-lt"/>
                        </a:rPr>
                        <a:t>0.989178,</a:t>
                      </a:r>
                    </a:p>
                    <a:p>
                      <a:pPr marL="0" marR="0" indent="0" algn="r">
                        <a:spcBef>
                          <a:spcPts val="0"/>
                        </a:spcBef>
                        <a:spcAft>
                          <a:spcPts val="0"/>
                        </a:spcAft>
                      </a:pPr>
                      <a:r>
                        <a:rPr lang="en-US" sz="1200" b="0">
                          <a:solidFill>
                            <a:schemeClr val="tx1"/>
                          </a:solidFill>
                          <a:effectLst/>
                          <a:highlight>
                            <a:srgbClr val="00FF00"/>
                          </a:highlight>
                          <a:latin typeface="+mn-lt"/>
                          <a:ea typeface="Times New Roman" panose="02020603050405020304" pitchFamily="18" charset="0"/>
                        </a:rPr>
                        <a:t>29.0</a:t>
                      </a:r>
                    </a:p>
                  </a:txBody>
                  <a:tcPr marL="68580" marR="68580" marT="0" marB="0"/>
                </a:tc>
                <a:tc>
                  <a:txBody>
                    <a:bodyPr/>
                    <a:lstStyle/>
                    <a:p>
                      <a:pPr marL="0" marR="0" indent="0" algn="r">
                        <a:spcBef>
                          <a:spcPts val="0"/>
                        </a:spcBef>
                        <a:spcAft>
                          <a:spcPts val="0"/>
                        </a:spcAft>
                      </a:pPr>
                      <a:r>
                        <a:rPr lang="en-US" sz="1200" b="0">
                          <a:solidFill>
                            <a:srgbClr val="00B050"/>
                          </a:solidFill>
                          <a:effectLst/>
                          <a:highlight>
                            <a:srgbClr val="008000"/>
                          </a:highlight>
                          <a:latin typeface="+mn-lt"/>
                        </a:rPr>
                        <a:t>0.0,</a:t>
                      </a:r>
                    </a:p>
                    <a:p>
                      <a:pPr marL="0" marR="0" indent="0" algn="r">
                        <a:spcBef>
                          <a:spcPts val="0"/>
                        </a:spcBef>
                        <a:spcAft>
                          <a:spcPts val="0"/>
                        </a:spcAft>
                      </a:pPr>
                      <a:r>
                        <a:rPr lang="en-US" sz="1200" b="0">
                          <a:solidFill>
                            <a:srgbClr val="00B050"/>
                          </a:solidFill>
                          <a:effectLst/>
                          <a:highlight>
                            <a:srgbClr val="008000"/>
                          </a:highlight>
                          <a:latin typeface="+mn-lt"/>
                        </a:rPr>
                        <a:t>1.0,</a:t>
                      </a:r>
                    </a:p>
                    <a:p>
                      <a:pPr marL="0" marR="0" indent="0" algn="r">
                        <a:spcBef>
                          <a:spcPts val="0"/>
                        </a:spcBef>
                        <a:spcAft>
                          <a:spcPts val="0"/>
                        </a:spcAft>
                      </a:pPr>
                      <a:r>
                        <a:rPr lang="en-US" sz="1200" b="0">
                          <a:solidFill>
                            <a:srgbClr val="00B050"/>
                          </a:solidFill>
                          <a:effectLst/>
                          <a:highlight>
                            <a:srgbClr val="008000"/>
                          </a:highlight>
                          <a:latin typeface="+mn-lt"/>
                          <a:ea typeface="Times New Roman" panose="02020603050405020304" pitchFamily="18" charset="0"/>
                        </a:rPr>
                        <a:t>0.0</a:t>
                      </a: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F0CE3E"/>
                          </a:highlight>
                          <a:latin typeface="+mn-lt"/>
                        </a:rPr>
                        <a:t>594.716,</a:t>
                      </a:r>
                    </a:p>
                    <a:p>
                      <a:pPr marL="0" marR="0" indent="0" algn="r">
                        <a:spcBef>
                          <a:spcPts val="0"/>
                        </a:spcBef>
                        <a:spcAft>
                          <a:spcPts val="0"/>
                        </a:spcAft>
                      </a:pPr>
                      <a:r>
                        <a:rPr lang="en-US" sz="1200" b="0">
                          <a:solidFill>
                            <a:schemeClr val="tx1"/>
                          </a:solidFill>
                          <a:effectLst/>
                          <a:highlight>
                            <a:srgbClr val="F0CE3E"/>
                          </a:highlight>
                          <a:latin typeface="+mn-lt"/>
                        </a:rPr>
                        <a:t>0.356108</a:t>
                      </a:r>
                    </a:p>
                    <a:p>
                      <a:pPr marL="0" marR="0" indent="0" algn="r">
                        <a:spcBef>
                          <a:spcPts val="0"/>
                        </a:spcBef>
                        <a:spcAft>
                          <a:spcPts val="0"/>
                        </a:spcAft>
                      </a:pPr>
                      <a:r>
                        <a:rPr lang="en-US" sz="1200" b="0">
                          <a:solidFill>
                            <a:schemeClr val="tx1"/>
                          </a:solidFill>
                          <a:effectLst/>
                          <a:highlight>
                            <a:srgbClr val="F0CE3E"/>
                          </a:highlight>
                          <a:latin typeface="+mn-lt"/>
                          <a:ea typeface="Times New Roman" panose="02020603050405020304" pitchFamily="18" charset="0"/>
                        </a:rPr>
                        <a:t>1576.0</a:t>
                      </a: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F83308"/>
                          </a:highlight>
                          <a:latin typeface="+mn-lt"/>
                        </a:rPr>
                        <a:t>634.753,</a:t>
                      </a:r>
                    </a:p>
                    <a:p>
                      <a:pPr marL="0" marR="0" indent="0" algn="r">
                        <a:spcBef>
                          <a:spcPts val="0"/>
                        </a:spcBef>
                        <a:spcAft>
                          <a:spcPts val="0"/>
                        </a:spcAft>
                      </a:pPr>
                      <a:r>
                        <a:rPr lang="en-US" sz="1200" b="0">
                          <a:solidFill>
                            <a:schemeClr val="tx1"/>
                          </a:solidFill>
                          <a:effectLst/>
                          <a:highlight>
                            <a:srgbClr val="F83308"/>
                          </a:highlight>
                          <a:latin typeface="+mn-lt"/>
                        </a:rPr>
                        <a:t>0.429385,</a:t>
                      </a:r>
                    </a:p>
                    <a:p>
                      <a:pPr marL="0" marR="0" indent="0" algn="r">
                        <a:spcBef>
                          <a:spcPts val="0"/>
                        </a:spcBef>
                        <a:spcAft>
                          <a:spcPts val="0"/>
                        </a:spcAft>
                      </a:pPr>
                      <a:r>
                        <a:rPr lang="en-US" sz="1200" b="0">
                          <a:solidFill>
                            <a:schemeClr val="tx1"/>
                          </a:solidFill>
                          <a:effectLst/>
                          <a:highlight>
                            <a:srgbClr val="F83308"/>
                          </a:highlight>
                          <a:latin typeface="+mn-lt"/>
                          <a:ea typeface="Times New Roman" panose="02020603050405020304" pitchFamily="18" charset="0"/>
                        </a:rPr>
                        <a:t>2534.0</a:t>
                      </a:r>
                    </a:p>
                  </a:txBody>
                  <a:tcPr marL="68580" marR="68580" marT="0" marB="0"/>
                </a:tc>
                <a:extLst>
                  <a:ext uri="{0D108BD9-81ED-4DB2-BD59-A6C34878D82A}">
                    <a16:rowId xmlns:a16="http://schemas.microsoft.com/office/drawing/2014/main" val="2737188744"/>
                  </a:ext>
                </a:extLst>
              </a:tr>
              <a:tr h="568577">
                <a:tc>
                  <a:txBody>
                    <a:bodyPr/>
                    <a:lstStyle/>
                    <a:p>
                      <a:pPr marL="0" marR="0" indent="0" algn="ctr">
                        <a:spcBef>
                          <a:spcPts val="0"/>
                        </a:spcBef>
                        <a:spcAft>
                          <a:spcPts val="0"/>
                        </a:spcAft>
                      </a:pPr>
                      <a:r>
                        <a:rPr lang="en-US" sz="1200">
                          <a:solidFill>
                            <a:schemeClr val="bg1"/>
                          </a:solidFill>
                          <a:effectLst/>
                          <a:latin typeface="+mn-lt"/>
                        </a:rPr>
                        <a:t>Idle</a:t>
                      </a:r>
                      <a:endParaRPr lang="en-US" sz="1200" b="1">
                        <a:solidFill>
                          <a:schemeClr val="bg1"/>
                        </a:solidFill>
                        <a:effectLst/>
                        <a:latin typeface="+mn-lt"/>
                        <a:ea typeface="Times New Roman" panose="02020603050405020304" pitchFamily="18" charset="0"/>
                      </a:endParaRP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FFFF00"/>
                          </a:highlight>
                          <a:latin typeface="+mn-lt"/>
                        </a:rPr>
                        <a:t>621.523,</a:t>
                      </a:r>
                    </a:p>
                    <a:p>
                      <a:pPr marL="0" marR="0" indent="0" algn="r">
                        <a:spcBef>
                          <a:spcPts val="0"/>
                        </a:spcBef>
                        <a:spcAft>
                          <a:spcPts val="0"/>
                        </a:spcAft>
                      </a:pPr>
                      <a:r>
                        <a:rPr lang="en-US" sz="1200" b="0">
                          <a:solidFill>
                            <a:schemeClr val="tx1"/>
                          </a:solidFill>
                          <a:effectLst/>
                          <a:highlight>
                            <a:srgbClr val="FFFF00"/>
                          </a:highlight>
                          <a:latin typeface="+mn-lt"/>
                        </a:rPr>
                        <a:t>0.398262,</a:t>
                      </a:r>
                    </a:p>
                    <a:p>
                      <a:pPr marL="0" marR="0" indent="0" algn="r">
                        <a:spcBef>
                          <a:spcPts val="0"/>
                        </a:spcBef>
                        <a:spcAft>
                          <a:spcPts val="0"/>
                        </a:spcAft>
                      </a:pPr>
                      <a:r>
                        <a:rPr lang="en-US" sz="1200" b="0">
                          <a:solidFill>
                            <a:schemeClr val="tx1"/>
                          </a:solidFill>
                          <a:effectLst/>
                          <a:highlight>
                            <a:srgbClr val="FFFF00"/>
                          </a:highlight>
                          <a:latin typeface="+mn-lt"/>
                          <a:ea typeface="Times New Roman" panose="02020603050405020304" pitchFamily="18" charset="0"/>
                        </a:rPr>
                        <a:t>1347.0</a:t>
                      </a: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F0CE3E"/>
                          </a:highlight>
                          <a:latin typeface="+mn-lt"/>
                        </a:rPr>
                        <a:t>594.716,</a:t>
                      </a:r>
                    </a:p>
                    <a:p>
                      <a:pPr marL="0" marR="0" indent="0" algn="r">
                        <a:spcBef>
                          <a:spcPts val="0"/>
                        </a:spcBef>
                        <a:spcAft>
                          <a:spcPts val="0"/>
                        </a:spcAft>
                      </a:pPr>
                      <a:r>
                        <a:rPr lang="en-US" sz="1200" b="0">
                          <a:solidFill>
                            <a:schemeClr val="tx1"/>
                          </a:solidFill>
                          <a:effectLst/>
                          <a:highlight>
                            <a:srgbClr val="F0CE3E"/>
                          </a:highlight>
                          <a:latin typeface="+mn-lt"/>
                        </a:rPr>
                        <a:t>0.356108,</a:t>
                      </a:r>
                    </a:p>
                    <a:p>
                      <a:pPr marL="0" marR="0" indent="0" algn="r">
                        <a:spcBef>
                          <a:spcPts val="0"/>
                        </a:spcBef>
                        <a:spcAft>
                          <a:spcPts val="0"/>
                        </a:spcAft>
                      </a:pPr>
                      <a:r>
                        <a:rPr lang="en-US" sz="1200" b="0">
                          <a:solidFill>
                            <a:schemeClr val="tx1"/>
                          </a:solidFill>
                          <a:effectLst/>
                          <a:highlight>
                            <a:srgbClr val="F0CE3E"/>
                          </a:highlight>
                          <a:latin typeface="+mn-lt"/>
                          <a:ea typeface="Times New Roman" panose="02020603050405020304" pitchFamily="18" charset="0"/>
                        </a:rPr>
                        <a:t>1576.0</a:t>
                      </a:r>
                    </a:p>
                  </a:txBody>
                  <a:tcPr marL="68580" marR="68580" marT="0" marB="0"/>
                </a:tc>
                <a:tc>
                  <a:txBody>
                    <a:bodyPr/>
                    <a:lstStyle/>
                    <a:p>
                      <a:pPr marL="0" marR="0" indent="0" algn="r">
                        <a:spcBef>
                          <a:spcPts val="0"/>
                        </a:spcBef>
                        <a:spcAft>
                          <a:spcPts val="0"/>
                        </a:spcAft>
                      </a:pPr>
                      <a:r>
                        <a:rPr lang="en-US" sz="1200" b="0">
                          <a:solidFill>
                            <a:srgbClr val="00B050"/>
                          </a:solidFill>
                          <a:effectLst/>
                          <a:highlight>
                            <a:srgbClr val="008000"/>
                          </a:highlight>
                          <a:latin typeface="+mn-lt"/>
                        </a:rPr>
                        <a:t>0.0,</a:t>
                      </a:r>
                    </a:p>
                    <a:p>
                      <a:pPr marL="0" marR="0" indent="0" algn="r">
                        <a:spcBef>
                          <a:spcPts val="0"/>
                        </a:spcBef>
                        <a:spcAft>
                          <a:spcPts val="0"/>
                        </a:spcAft>
                      </a:pPr>
                      <a:r>
                        <a:rPr lang="en-US" sz="1200" b="0">
                          <a:solidFill>
                            <a:srgbClr val="00B050"/>
                          </a:solidFill>
                          <a:effectLst/>
                          <a:highlight>
                            <a:srgbClr val="008000"/>
                          </a:highlight>
                          <a:latin typeface="+mn-lt"/>
                        </a:rPr>
                        <a:t>1.0,</a:t>
                      </a:r>
                    </a:p>
                    <a:p>
                      <a:pPr marL="0" marR="0" indent="0" algn="r">
                        <a:spcBef>
                          <a:spcPts val="0"/>
                        </a:spcBef>
                        <a:spcAft>
                          <a:spcPts val="0"/>
                        </a:spcAft>
                      </a:pPr>
                      <a:r>
                        <a:rPr lang="en-US" sz="1200" b="0">
                          <a:solidFill>
                            <a:srgbClr val="00B050"/>
                          </a:solidFill>
                          <a:effectLst/>
                          <a:highlight>
                            <a:srgbClr val="008000"/>
                          </a:highlight>
                          <a:latin typeface="+mn-lt"/>
                          <a:ea typeface="Times New Roman" panose="02020603050405020304" pitchFamily="18" charset="0"/>
                        </a:rPr>
                        <a:t>0.0</a:t>
                      </a: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00FFFF"/>
                          </a:highlight>
                          <a:latin typeface="+mn-lt"/>
                        </a:rPr>
                        <a:t>52.146,</a:t>
                      </a:r>
                    </a:p>
                    <a:p>
                      <a:pPr marL="0" marR="0" indent="0" algn="r">
                        <a:spcBef>
                          <a:spcPts val="0"/>
                        </a:spcBef>
                        <a:spcAft>
                          <a:spcPts val="0"/>
                        </a:spcAft>
                      </a:pPr>
                      <a:r>
                        <a:rPr lang="en-US" sz="1200" b="0">
                          <a:solidFill>
                            <a:schemeClr val="tx1"/>
                          </a:solidFill>
                          <a:effectLst/>
                          <a:highlight>
                            <a:srgbClr val="00FFFF"/>
                          </a:highlight>
                          <a:latin typeface="+mn-lt"/>
                        </a:rPr>
                        <a:t>0.380537,</a:t>
                      </a:r>
                    </a:p>
                    <a:p>
                      <a:pPr marL="0" marR="0" indent="0" algn="r">
                        <a:spcBef>
                          <a:spcPts val="0"/>
                        </a:spcBef>
                        <a:spcAft>
                          <a:spcPts val="0"/>
                        </a:spcAft>
                      </a:pPr>
                      <a:r>
                        <a:rPr lang="en-US" sz="1200" b="0">
                          <a:solidFill>
                            <a:schemeClr val="tx1"/>
                          </a:solidFill>
                          <a:effectLst/>
                          <a:highlight>
                            <a:srgbClr val="00FFFF"/>
                          </a:highlight>
                          <a:latin typeface="+mn-lt"/>
                          <a:ea typeface="Times New Roman" panose="02020603050405020304" pitchFamily="18" charset="0"/>
                        </a:rPr>
                        <a:t>744.0</a:t>
                      </a:r>
                    </a:p>
                  </a:txBody>
                  <a:tcPr marL="68580" marR="68580" marT="0" marB="0"/>
                </a:tc>
                <a:extLst>
                  <a:ext uri="{0D108BD9-81ED-4DB2-BD59-A6C34878D82A}">
                    <a16:rowId xmlns:a16="http://schemas.microsoft.com/office/drawing/2014/main" val="104046721"/>
                  </a:ext>
                </a:extLst>
              </a:tr>
              <a:tr h="568577">
                <a:tc>
                  <a:txBody>
                    <a:bodyPr/>
                    <a:lstStyle/>
                    <a:p>
                      <a:pPr marL="0" marR="0" indent="0" algn="ctr">
                        <a:spcBef>
                          <a:spcPts val="0"/>
                        </a:spcBef>
                        <a:spcAft>
                          <a:spcPts val="0"/>
                        </a:spcAft>
                      </a:pPr>
                      <a:r>
                        <a:rPr lang="en-US" sz="1200">
                          <a:solidFill>
                            <a:schemeClr val="bg1"/>
                          </a:solidFill>
                          <a:effectLst/>
                          <a:latin typeface="+mn-lt"/>
                        </a:rPr>
                        <a:t>Workload</a:t>
                      </a:r>
                      <a:endParaRPr lang="en-US" sz="1200" b="1">
                        <a:solidFill>
                          <a:schemeClr val="bg1"/>
                        </a:solidFill>
                        <a:effectLst/>
                        <a:latin typeface="+mn-lt"/>
                        <a:ea typeface="Times New Roman" panose="02020603050405020304" pitchFamily="18" charset="0"/>
                      </a:endParaRP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FD9208"/>
                          </a:highlight>
                          <a:latin typeface="+mn-lt"/>
                        </a:rPr>
                        <a:t>662.066,</a:t>
                      </a:r>
                    </a:p>
                    <a:p>
                      <a:pPr marL="0" marR="0" indent="0" algn="r">
                        <a:spcBef>
                          <a:spcPts val="0"/>
                        </a:spcBef>
                        <a:spcAft>
                          <a:spcPts val="0"/>
                        </a:spcAft>
                      </a:pPr>
                      <a:r>
                        <a:rPr lang="en-US" sz="1200" b="0">
                          <a:solidFill>
                            <a:schemeClr val="tx1"/>
                          </a:solidFill>
                          <a:effectLst/>
                          <a:highlight>
                            <a:srgbClr val="FD9208"/>
                          </a:highlight>
                          <a:latin typeface="+mn-lt"/>
                        </a:rPr>
                        <a:t>0.473512,</a:t>
                      </a:r>
                    </a:p>
                    <a:p>
                      <a:pPr marL="0" marR="0" indent="0" algn="r">
                        <a:spcBef>
                          <a:spcPts val="0"/>
                        </a:spcBef>
                        <a:spcAft>
                          <a:spcPts val="0"/>
                        </a:spcAft>
                      </a:pPr>
                      <a:r>
                        <a:rPr lang="en-US" sz="1200" b="0">
                          <a:solidFill>
                            <a:schemeClr val="tx1"/>
                          </a:solidFill>
                          <a:effectLst/>
                          <a:highlight>
                            <a:srgbClr val="FD9208"/>
                          </a:highlight>
                          <a:latin typeface="+mn-lt"/>
                          <a:ea typeface="Times New Roman" panose="02020603050405020304" pitchFamily="18" charset="0"/>
                        </a:rPr>
                        <a:t>1645.0</a:t>
                      </a: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F83308"/>
                          </a:highlight>
                          <a:latin typeface="+mn-lt"/>
                        </a:rPr>
                        <a:t>634.753,</a:t>
                      </a:r>
                    </a:p>
                    <a:p>
                      <a:pPr marL="0" marR="0" indent="0" algn="r">
                        <a:spcBef>
                          <a:spcPts val="0"/>
                        </a:spcBef>
                        <a:spcAft>
                          <a:spcPts val="0"/>
                        </a:spcAft>
                      </a:pPr>
                      <a:r>
                        <a:rPr lang="en-US" sz="1200" b="0">
                          <a:solidFill>
                            <a:schemeClr val="tx1"/>
                          </a:solidFill>
                          <a:effectLst/>
                          <a:highlight>
                            <a:srgbClr val="F83308"/>
                          </a:highlight>
                          <a:latin typeface="+mn-lt"/>
                        </a:rPr>
                        <a:t>0.429385,</a:t>
                      </a:r>
                    </a:p>
                    <a:p>
                      <a:pPr marL="0" marR="0" indent="0" algn="r">
                        <a:spcBef>
                          <a:spcPts val="0"/>
                        </a:spcBef>
                        <a:spcAft>
                          <a:spcPts val="0"/>
                        </a:spcAft>
                      </a:pPr>
                      <a:r>
                        <a:rPr lang="en-US" sz="1200" b="0">
                          <a:solidFill>
                            <a:schemeClr val="tx1"/>
                          </a:solidFill>
                          <a:effectLst/>
                          <a:highlight>
                            <a:srgbClr val="F83308"/>
                          </a:highlight>
                          <a:latin typeface="+mn-lt"/>
                          <a:ea typeface="Times New Roman" panose="02020603050405020304" pitchFamily="18" charset="0"/>
                        </a:rPr>
                        <a:t>2534.0</a:t>
                      </a:r>
                    </a:p>
                  </a:txBody>
                  <a:tcPr marL="68580" marR="68580" marT="0" marB="0"/>
                </a:tc>
                <a:tc>
                  <a:txBody>
                    <a:bodyPr/>
                    <a:lstStyle/>
                    <a:p>
                      <a:pPr marL="0" marR="0" indent="0" algn="r">
                        <a:spcBef>
                          <a:spcPts val="0"/>
                        </a:spcBef>
                        <a:spcAft>
                          <a:spcPts val="0"/>
                        </a:spcAft>
                      </a:pPr>
                      <a:r>
                        <a:rPr lang="en-US" sz="1200" b="0">
                          <a:solidFill>
                            <a:schemeClr val="tx1"/>
                          </a:solidFill>
                          <a:effectLst/>
                          <a:highlight>
                            <a:srgbClr val="00FFFF"/>
                          </a:highlight>
                          <a:latin typeface="+mn-lt"/>
                        </a:rPr>
                        <a:t>52.1461, 0.380537,</a:t>
                      </a:r>
                    </a:p>
                    <a:p>
                      <a:pPr marL="0" marR="0" indent="0" algn="r">
                        <a:spcBef>
                          <a:spcPts val="0"/>
                        </a:spcBef>
                        <a:spcAft>
                          <a:spcPts val="0"/>
                        </a:spcAft>
                      </a:pPr>
                      <a:r>
                        <a:rPr lang="en-US" sz="1200" b="0">
                          <a:solidFill>
                            <a:schemeClr val="tx1"/>
                          </a:solidFill>
                          <a:effectLst/>
                          <a:highlight>
                            <a:srgbClr val="00FFFF"/>
                          </a:highlight>
                          <a:latin typeface="+mn-lt"/>
                          <a:ea typeface="Times New Roman" panose="02020603050405020304" pitchFamily="18" charset="0"/>
                        </a:rPr>
                        <a:t>744.0</a:t>
                      </a:r>
                    </a:p>
                  </a:txBody>
                  <a:tcPr marL="68580" marR="68580" marT="0" marB="0"/>
                </a:tc>
                <a:tc>
                  <a:txBody>
                    <a:bodyPr/>
                    <a:lstStyle/>
                    <a:p>
                      <a:pPr marL="0" marR="0" indent="0" algn="r">
                        <a:spcBef>
                          <a:spcPts val="0"/>
                        </a:spcBef>
                        <a:spcAft>
                          <a:spcPts val="0"/>
                        </a:spcAft>
                      </a:pPr>
                      <a:r>
                        <a:rPr lang="en-US" sz="1200" b="0">
                          <a:solidFill>
                            <a:srgbClr val="00B050"/>
                          </a:solidFill>
                          <a:effectLst/>
                          <a:highlight>
                            <a:srgbClr val="008000"/>
                          </a:highlight>
                          <a:latin typeface="+mn-lt"/>
                        </a:rPr>
                        <a:t>0.0,</a:t>
                      </a:r>
                    </a:p>
                    <a:p>
                      <a:pPr marL="0" marR="0" indent="0" algn="r">
                        <a:spcBef>
                          <a:spcPts val="0"/>
                        </a:spcBef>
                        <a:spcAft>
                          <a:spcPts val="0"/>
                        </a:spcAft>
                      </a:pPr>
                      <a:r>
                        <a:rPr lang="en-US" sz="1200" b="0">
                          <a:solidFill>
                            <a:srgbClr val="00B050"/>
                          </a:solidFill>
                          <a:effectLst/>
                          <a:highlight>
                            <a:srgbClr val="008000"/>
                          </a:highlight>
                          <a:latin typeface="+mn-lt"/>
                        </a:rPr>
                        <a:t>1.0,</a:t>
                      </a:r>
                    </a:p>
                    <a:p>
                      <a:pPr marL="0" marR="0" indent="0" algn="r">
                        <a:spcBef>
                          <a:spcPts val="0"/>
                        </a:spcBef>
                        <a:spcAft>
                          <a:spcPts val="0"/>
                        </a:spcAft>
                      </a:pPr>
                      <a:r>
                        <a:rPr lang="en-US" sz="1200" b="0">
                          <a:solidFill>
                            <a:srgbClr val="00B050"/>
                          </a:solidFill>
                          <a:effectLst/>
                          <a:highlight>
                            <a:srgbClr val="008000"/>
                          </a:highlight>
                          <a:latin typeface="+mn-lt"/>
                          <a:ea typeface="Times New Roman" panose="02020603050405020304" pitchFamily="18" charset="0"/>
                        </a:rPr>
                        <a:t>0.0</a:t>
                      </a:r>
                    </a:p>
                  </a:txBody>
                  <a:tcPr marL="68580" marR="68580" marT="0" marB="0"/>
                </a:tc>
                <a:extLst>
                  <a:ext uri="{0D108BD9-81ED-4DB2-BD59-A6C34878D82A}">
                    <a16:rowId xmlns:a16="http://schemas.microsoft.com/office/drawing/2014/main" val="2005657577"/>
                  </a:ext>
                </a:extLst>
              </a:tr>
            </a:tbl>
          </a:graphicData>
        </a:graphic>
      </p:graphicFrame>
      <p:sp>
        <p:nvSpPr>
          <p:cNvPr id="27" name="TextBox 26">
            <a:extLst>
              <a:ext uri="{FF2B5EF4-FFF2-40B4-BE49-F238E27FC236}">
                <a16:creationId xmlns:a16="http://schemas.microsoft.com/office/drawing/2014/main" id="{075278A1-3FFE-468A-AA9E-0F7834EE5729}"/>
              </a:ext>
            </a:extLst>
          </p:cNvPr>
          <p:cNvSpPr txBox="1"/>
          <p:nvPr/>
        </p:nvSpPr>
        <p:spPr>
          <a:xfrm>
            <a:off x="299088" y="2667449"/>
            <a:ext cx="4063501" cy="215444"/>
          </a:xfrm>
          <a:prstGeom prst="rect">
            <a:avLst/>
          </a:prstGeom>
          <a:noFill/>
        </p:spPr>
        <p:txBody>
          <a:bodyPr vert="horz" wrap="square" lIns="0" tIns="0" rIns="0" bIns="0" rtlCol="0">
            <a:spAutoFit/>
          </a:bodyPr>
          <a:lstStyle/>
          <a:p>
            <a:pPr algn="ctr"/>
            <a:r>
              <a:rPr lang="en-US" sz="1400">
                <a:solidFill>
                  <a:schemeClr val="bg1"/>
                </a:solidFill>
              </a:rPr>
              <a:t>K-Map Compute Similarity for Prediction Model</a:t>
            </a:r>
          </a:p>
        </p:txBody>
      </p:sp>
      <p:pic>
        <p:nvPicPr>
          <p:cNvPr id="28" name="Picture 27">
            <a:extLst>
              <a:ext uri="{FF2B5EF4-FFF2-40B4-BE49-F238E27FC236}">
                <a16:creationId xmlns:a16="http://schemas.microsoft.com/office/drawing/2014/main" id="{DC7B4EE5-890E-4A45-8B39-A547EE16105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297" y="3398501"/>
            <a:ext cx="684344" cy="434340"/>
          </a:xfrm>
          <a:prstGeom prst="rect">
            <a:avLst/>
          </a:prstGeom>
          <a:noFill/>
          <a:ln>
            <a:noFill/>
          </a:ln>
        </p:spPr>
      </p:pic>
      <p:pic>
        <p:nvPicPr>
          <p:cNvPr id="29" name="Picture 28">
            <a:extLst>
              <a:ext uri="{FF2B5EF4-FFF2-40B4-BE49-F238E27FC236}">
                <a16:creationId xmlns:a16="http://schemas.microsoft.com/office/drawing/2014/main" id="{DDBC00B1-F7E2-4D4B-87CA-492A26E5FFF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1972" y="3398501"/>
            <a:ext cx="684344" cy="434340"/>
          </a:xfrm>
          <a:prstGeom prst="rect">
            <a:avLst/>
          </a:prstGeom>
          <a:noFill/>
          <a:ln>
            <a:noFill/>
          </a:ln>
        </p:spPr>
      </p:pic>
      <p:pic>
        <p:nvPicPr>
          <p:cNvPr id="30" name="Picture 29">
            <a:extLst>
              <a:ext uri="{FF2B5EF4-FFF2-40B4-BE49-F238E27FC236}">
                <a16:creationId xmlns:a16="http://schemas.microsoft.com/office/drawing/2014/main" id="{DA2A2A54-E664-40E0-8C55-18D5F76F5EE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0517" y="3398501"/>
            <a:ext cx="626844" cy="434340"/>
          </a:xfrm>
          <a:prstGeom prst="rect">
            <a:avLst/>
          </a:prstGeom>
          <a:noFill/>
          <a:ln>
            <a:noFill/>
          </a:ln>
        </p:spPr>
      </p:pic>
      <p:pic>
        <p:nvPicPr>
          <p:cNvPr id="31" name="Picture 30">
            <a:extLst>
              <a:ext uri="{FF2B5EF4-FFF2-40B4-BE49-F238E27FC236}">
                <a16:creationId xmlns:a16="http://schemas.microsoft.com/office/drawing/2014/main" id="{01B31DF7-9AE1-4C14-98AC-251F2A6A58CB}"/>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13898" y="3411904"/>
            <a:ext cx="625134" cy="434340"/>
          </a:xfrm>
          <a:prstGeom prst="rect">
            <a:avLst/>
          </a:prstGeom>
          <a:noFill/>
          <a:ln>
            <a:noFill/>
          </a:ln>
        </p:spPr>
      </p:pic>
      <p:pic>
        <p:nvPicPr>
          <p:cNvPr id="32" name="Picture 31">
            <a:extLst>
              <a:ext uri="{FF2B5EF4-FFF2-40B4-BE49-F238E27FC236}">
                <a16:creationId xmlns:a16="http://schemas.microsoft.com/office/drawing/2014/main" id="{95DB3F3E-37F4-4C42-AF49-775D75C727F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949" y="4165512"/>
            <a:ext cx="300254" cy="214023"/>
          </a:xfrm>
          <a:prstGeom prst="rect">
            <a:avLst/>
          </a:prstGeom>
          <a:noFill/>
          <a:ln>
            <a:noFill/>
          </a:ln>
        </p:spPr>
      </p:pic>
      <p:pic>
        <p:nvPicPr>
          <p:cNvPr id="33" name="Picture 32">
            <a:extLst>
              <a:ext uri="{FF2B5EF4-FFF2-40B4-BE49-F238E27FC236}">
                <a16:creationId xmlns:a16="http://schemas.microsoft.com/office/drawing/2014/main" id="{9699DB93-2135-4861-800F-001A5E56020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419" y="4836046"/>
            <a:ext cx="300253" cy="167020"/>
          </a:xfrm>
          <a:prstGeom prst="rect">
            <a:avLst/>
          </a:prstGeom>
          <a:noFill/>
          <a:ln>
            <a:noFill/>
          </a:ln>
        </p:spPr>
      </p:pic>
      <p:pic>
        <p:nvPicPr>
          <p:cNvPr id="34" name="Picture 33">
            <a:extLst>
              <a:ext uri="{FF2B5EF4-FFF2-40B4-BE49-F238E27FC236}">
                <a16:creationId xmlns:a16="http://schemas.microsoft.com/office/drawing/2014/main" id="{6BB7BB26-32B8-4A8A-812F-D9FC4925163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415" y="5304481"/>
            <a:ext cx="300255" cy="214023"/>
          </a:xfrm>
          <a:prstGeom prst="rect">
            <a:avLst/>
          </a:prstGeom>
          <a:noFill/>
          <a:ln>
            <a:noFill/>
          </a:ln>
        </p:spPr>
      </p:pic>
      <p:pic>
        <p:nvPicPr>
          <p:cNvPr id="35" name="Picture 34">
            <a:extLst>
              <a:ext uri="{FF2B5EF4-FFF2-40B4-BE49-F238E27FC236}">
                <a16:creationId xmlns:a16="http://schemas.microsoft.com/office/drawing/2014/main" id="{EE71501F-6CB9-4667-95BA-FABAB101A4C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415" y="5881979"/>
            <a:ext cx="300255" cy="214023"/>
          </a:xfrm>
          <a:prstGeom prst="rect">
            <a:avLst/>
          </a:prstGeom>
          <a:noFill/>
          <a:ln>
            <a:noFill/>
          </a:ln>
        </p:spPr>
      </p:pic>
      <p:sp>
        <p:nvSpPr>
          <p:cNvPr id="36" name="Arrow: Right 35">
            <a:extLst>
              <a:ext uri="{FF2B5EF4-FFF2-40B4-BE49-F238E27FC236}">
                <a16:creationId xmlns:a16="http://schemas.microsoft.com/office/drawing/2014/main" id="{FAE8F844-9F2C-4914-815D-79F6FADC967A}"/>
              </a:ext>
            </a:extLst>
          </p:cNvPr>
          <p:cNvSpPr/>
          <p:nvPr/>
        </p:nvSpPr>
        <p:spPr>
          <a:xfrm>
            <a:off x="4712197" y="4379535"/>
            <a:ext cx="621626" cy="571500"/>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DA449F2-D731-4D2A-87FD-767A0C0C9E21}"/>
              </a:ext>
            </a:extLst>
          </p:cNvPr>
          <p:cNvSpPr txBox="1"/>
          <p:nvPr/>
        </p:nvSpPr>
        <p:spPr>
          <a:xfrm>
            <a:off x="4454240" y="2505510"/>
            <a:ext cx="3450017" cy="215444"/>
          </a:xfrm>
          <a:prstGeom prst="rect">
            <a:avLst/>
          </a:prstGeom>
          <a:noFill/>
        </p:spPr>
        <p:txBody>
          <a:bodyPr vert="horz" wrap="square" lIns="0" tIns="0" rIns="0" bIns="0" rtlCol="0">
            <a:spAutoFit/>
          </a:bodyPr>
          <a:lstStyle/>
          <a:p>
            <a:pPr algn="ctr"/>
            <a:r>
              <a:rPr lang="en-US" sz="1400">
                <a:solidFill>
                  <a:schemeClr val="bg1"/>
                </a:solidFill>
              </a:rPr>
              <a:t>Train AI Model(s)</a:t>
            </a:r>
          </a:p>
        </p:txBody>
      </p:sp>
      <p:pic>
        <p:nvPicPr>
          <p:cNvPr id="40" name="Picture 39">
            <a:extLst>
              <a:ext uri="{FF2B5EF4-FFF2-40B4-BE49-F238E27FC236}">
                <a16:creationId xmlns:a16="http://schemas.microsoft.com/office/drawing/2014/main" id="{76FF562F-7534-4196-A629-5386B2C29E41}"/>
              </a:ext>
            </a:extLst>
          </p:cNvPr>
          <p:cNvPicPr>
            <a:picLocks noChangeAspect="1"/>
          </p:cNvPicPr>
          <p:nvPr/>
        </p:nvPicPr>
        <p:blipFill>
          <a:blip r:embed="rId3"/>
          <a:stretch>
            <a:fillRect/>
          </a:stretch>
        </p:blipFill>
        <p:spPr>
          <a:xfrm>
            <a:off x="5324575" y="3674272"/>
            <a:ext cx="1572237" cy="1059444"/>
          </a:xfrm>
          <a:prstGeom prst="rect">
            <a:avLst/>
          </a:prstGeom>
        </p:spPr>
      </p:pic>
      <p:pic>
        <p:nvPicPr>
          <p:cNvPr id="41" name="Picture 40">
            <a:extLst>
              <a:ext uri="{FF2B5EF4-FFF2-40B4-BE49-F238E27FC236}">
                <a16:creationId xmlns:a16="http://schemas.microsoft.com/office/drawing/2014/main" id="{F9014235-5442-46E7-9682-742354CBEB6D}"/>
              </a:ext>
            </a:extLst>
          </p:cNvPr>
          <p:cNvPicPr>
            <a:picLocks noChangeAspect="1"/>
          </p:cNvPicPr>
          <p:nvPr/>
        </p:nvPicPr>
        <p:blipFill>
          <a:blip r:embed="rId3"/>
          <a:stretch>
            <a:fillRect/>
          </a:stretch>
        </p:blipFill>
        <p:spPr>
          <a:xfrm>
            <a:off x="5857827" y="4556709"/>
            <a:ext cx="1572237" cy="1059444"/>
          </a:xfrm>
          <a:prstGeom prst="rect">
            <a:avLst/>
          </a:prstGeom>
        </p:spPr>
      </p:pic>
      <p:pic>
        <p:nvPicPr>
          <p:cNvPr id="42" name="Picture 41">
            <a:extLst>
              <a:ext uri="{FF2B5EF4-FFF2-40B4-BE49-F238E27FC236}">
                <a16:creationId xmlns:a16="http://schemas.microsoft.com/office/drawing/2014/main" id="{FEDB7545-E35D-4CBA-87EF-D015E47D96CB}"/>
              </a:ext>
            </a:extLst>
          </p:cNvPr>
          <p:cNvPicPr>
            <a:picLocks noChangeAspect="1"/>
          </p:cNvPicPr>
          <p:nvPr/>
        </p:nvPicPr>
        <p:blipFill>
          <a:blip r:embed="rId3"/>
          <a:stretch>
            <a:fillRect/>
          </a:stretch>
        </p:blipFill>
        <p:spPr>
          <a:xfrm>
            <a:off x="6381240" y="5437467"/>
            <a:ext cx="1572237" cy="1059444"/>
          </a:xfrm>
          <a:prstGeom prst="rect">
            <a:avLst/>
          </a:prstGeom>
        </p:spPr>
      </p:pic>
      <p:sp>
        <p:nvSpPr>
          <p:cNvPr id="47" name="TextBox 46">
            <a:extLst>
              <a:ext uri="{FF2B5EF4-FFF2-40B4-BE49-F238E27FC236}">
                <a16:creationId xmlns:a16="http://schemas.microsoft.com/office/drawing/2014/main" id="{717B111D-5EF5-448C-A7A2-0471CCF2AA1F}"/>
              </a:ext>
            </a:extLst>
          </p:cNvPr>
          <p:cNvSpPr txBox="1"/>
          <p:nvPr/>
        </p:nvSpPr>
        <p:spPr>
          <a:xfrm>
            <a:off x="6643944" y="3674530"/>
            <a:ext cx="1083469" cy="215444"/>
          </a:xfrm>
          <a:prstGeom prst="rect">
            <a:avLst/>
          </a:prstGeom>
          <a:noFill/>
        </p:spPr>
        <p:txBody>
          <a:bodyPr vert="horz" wrap="square" lIns="0" tIns="0" rIns="0" bIns="0" rtlCol="0">
            <a:spAutoFit/>
          </a:bodyPr>
          <a:lstStyle/>
          <a:p>
            <a:pPr algn="ctr"/>
            <a:r>
              <a:rPr lang="en-US" sz="1400">
                <a:solidFill>
                  <a:schemeClr val="bg1"/>
                </a:solidFill>
              </a:rPr>
              <a:t>Forecast +1</a:t>
            </a:r>
          </a:p>
        </p:txBody>
      </p:sp>
      <p:sp>
        <p:nvSpPr>
          <p:cNvPr id="48" name="TextBox 47">
            <a:extLst>
              <a:ext uri="{FF2B5EF4-FFF2-40B4-BE49-F238E27FC236}">
                <a16:creationId xmlns:a16="http://schemas.microsoft.com/office/drawing/2014/main" id="{B1E1128D-8E53-42F8-889E-E69C096B9A46}"/>
              </a:ext>
            </a:extLst>
          </p:cNvPr>
          <p:cNvSpPr txBox="1"/>
          <p:nvPr/>
        </p:nvSpPr>
        <p:spPr>
          <a:xfrm>
            <a:off x="7191550" y="4556709"/>
            <a:ext cx="1196264" cy="215444"/>
          </a:xfrm>
          <a:prstGeom prst="rect">
            <a:avLst/>
          </a:prstGeom>
          <a:noFill/>
        </p:spPr>
        <p:txBody>
          <a:bodyPr vert="horz" wrap="square" lIns="0" tIns="0" rIns="0" bIns="0" rtlCol="0">
            <a:spAutoFit/>
          </a:bodyPr>
          <a:lstStyle/>
          <a:p>
            <a:pPr algn="ctr"/>
            <a:r>
              <a:rPr lang="en-US" sz="1400">
                <a:solidFill>
                  <a:schemeClr val="bg1"/>
                </a:solidFill>
              </a:rPr>
              <a:t>Forecast …</a:t>
            </a:r>
          </a:p>
        </p:txBody>
      </p:sp>
      <p:sp>
        <p:nvSpPr>
          <p:cNvPr id="49" name="TextBox 48">
            <a:extLst>
              <a:ext uri="{FF2B5EF4-FFF2-40B4-BE49-F238E27FC236}">
                <a16:creationId xmlns:a16="http://schemas.microsoft.com/office/drawing/2014/main" id="{AC622614-DEA4-484D-BC54-26E7BABECEFD}"/>
              </a:ext>
            </a:extLst>
          </p:cNvPr>
          <p:cNvSpPr txBox="1"/>
          <p:nvPr/>
        </p:nvSpPr>
        <p:spPr>
          <a:xfrm>
            <a:off x="7665909" y="5475904"/>
            <a:ext cx="810981" cy="215444"/>
          </a:xfrm>
          <a:prstGeom prst="rect">
            <a:avLst/>
          </a:prstGeom>
          <a:noFill/>
        </p:spPr>
        <p:txBody>
          <a:bodyPr vert="horz" wrap="square" lIns="0" tIns="0" rIns="0" bIns="0" rtlCol="0">
            <a:spAutoFit/>
          </a:bodyPr>
          <a:lstStyle/>
          <a:p>
            <a:pPr algn="ctr"/>
            <a:r>
              <a:rPr lang="en-US" sz="1400">
                <a:solidFill>
                  <a:schemeClr val="bg1"/>
                </a:solidFill>
              </a:rPr>
              <a:t>Oracle</a:t>
            </a:r>
          </a:p>
        </p:txBody>
      </p:sp>
      <p:sp>
        <p:nvSpPr>
          <p:cNvPr id="50" name="TextBox 49">
            <a:extLst>
              <a:ext uri="{FF2B5EF4-FFF2-40B4-BE49-F238E27FC236}">
                <a16:creationId xmlns:a16="http://schemas.microsoft.com/office/drawing/2014/main" id="{3F4971D6-C4FC-4184-80DE-8C36C56F360F}"/>
              </a:ext>
            </a:extLst>
          </p:cNvPr>
          <p:cNvSpPr txBox="1"/>
          <p:nvPr/>
        </p:nvSpPr>
        <p:spPr>
          <a:xfrm>
            <a:off x="6368136" y="2768093"/>
            <a:ext cx="984930" cy="215444"/>
          </a:xfrm>
          <a:prstGeom prst="rect">
            <a:avLst/>
          </a:prstGeom>
          <a:noFill/>
        </p:spPr>
        <p:txBody>
          <a:bodyPr vert="horz" wrap="square" lIns="0" tIns="0" rIns="0" bIns="0" rtlCol="0">
            <a:spAutoFit/>
          </a:bodyPr>
          <a:lstStyle/>
          <a:p>
            <a:pPr algn="ctr"/>
            <a:r>
              <a:rPr lang="en-US" sz="1400">
                <a:solidFill>
                  <a:schemeClr val="bg1"/>
                </a:solidFill>
              </a:rPr>
              <a:t>Real-Time</a:t>
            </a:r>
          </a:p>
        </p:txBody>
      </p:sp>
      <p:pic>
        <p:nvPicPr>
          <p:cNvPr id="9" name="Picture 8">
            <a:extLst>
              <a:ext uri="{FF2B5EF4-FFF2-40B4-BE49-F238E27FC236}">
                <a16:creationId xmlns:a16="http://schemas.microsoft.com/office/drawing/2014/main" id="{CC822304-BAEA-47F7-98D3-621B54209F5F}"/>
              </a:ext>
            </a:extLst>
          </p:cNvPr>
          <p:cNvPicPr>
            <a:picLocks noChangeAspect="1"/>
          </p:cNvPicPr>
          <p:nvPr/>
        </p:nvPicPr>
        <p:blipFill rotWithShape="1">
          <a:blip r:embed="rId8"/>
          <a:srcRect r="78965"/>
          <a:stretch/>
        </p:blipFill>
        <p:spPr>
          <a:xfrm>
            <a:off x="6740148" y="2986726"/>
            <a:ext cx="240906" cy="605493"/>
          </a:xfrm>
          <a:prstGeom prst="rect">
            <a:avLst/>
          </a:prstGeom>
        </p:spPr>
      </p:pic>
      <p:pic>
        <p:nvPicPr>
          <p:cNvPr id="51" name="Picture 50">
            <a:extLst>
              <a:ext uri="{FF2B5EF4-FFF2-40B4-BE49-F238E27FC236}">
                <a16:creationId xmlns:a16="http://schemas.microsoft.com/office/drawing/2014/main" id="{884F393B-3073-4E96-B156-1D1BA962D01A}"/>
              </a:ext>
            </a:extLst>
          </p:cNvPr>
          <p:cNvPicPr>
            <a:picLocks noChangeAspect="1"/>
          </p:cNvPicPr>
          <p:nvPr/>
        </p:nvPicPr>
        <p:blipFill rotWithShape="1">
          <a:blip r:embed="rId8"/>
          <a:srcRect r="58894"/>
          <a:stretch/>
        </p:blipFill>
        <p:spPr>
          <a:xfrm>
            <a:off x="6882297" y="3917081"/>
            <a:ext cx="470769" cy="605493"/>
          </a:xfrm>
          <a:prstGeom prst="rect">
            <a:avLst/>
          </a:prstGeom>
        </p:spPr>
      </p:pic>
      <p:pic>
        <p:nvPicPr>
          <p:cNvPr id="53" name="Picture 52">
            <a:extLst>
              <a:ext uri="{FF2B5EF4-FFF2-40B4-BE49-F238E27FC236}">
                <a16:creationId xmlns:a16="http://schemas.microsoft.com/office/drawing/2014/main" id="{7798FD44-A007-4217-A23D-2ECB99B2BEC9}"/>
              </a:ext>
            </a:extLst>
          </p:cNvPr>
          <p:cNvPicPr>
            <a:picLocks noChangeAspect="1"/>
          </p:cNvPicPr>
          <p:nvPr/>
        </p:nvPicPr>
        <p:blipFill rotWithShape="1">
          <a:blip r:embed="rId8"/>
          <a:srcRect r="38551"/>
          <a:stretch/>
        </p:blipFill>
        <p:spPr>
          <a:xfrm>
            <a:off x="7412884" y="4782845"/>
            <a:ext cx="703750" cy="605493"/>
          </a:xfrm>
          <a:prstGeom prst="rect">
            <a:avLst/>
          </a:prstGeom>
        </p:spPr>
      </p:pic>
      <p:pic>
        <p:nvPicPr>
          <p:cNvPr id="6150" name="Picture 6" descr="Image result for prediction is right">
            <a:extLst>
              <a:ext uri="{FF2B5EF4-FFF2-40B4-BE49-F238E27FC236}">
                <a16:creationId xmlns:a16="http://schemas.microsoft.com/office/drawing/2014/main" id="{6B46BB1B-A555-4DCB-A093-B511ACA5269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51747"/>
          <a:stretch/>
        </p:blipFill>
        <p:spPr bwMode="auto">
          <a:xfrm>
            <a:off x="9268140" y="2762602"/>
            <a:ext cx="2655534" cy="795682"/>
          </a:xfrm>
          <a:prstGeom prst="rect">
            <a:avLst/>
          </a:prstGeom>
          <a:noFill/>
          <a:extLst>
            <a:ext uri="{909E8E84-426E-40DD-AFC4-6F175D3DCCD1}">
              <a14:hiddenFill xmlns:a14="http://schemas.microsoft.com/office/drawing/2010/main">
                <a:solidFill>
                  <a:srgbClr val="FFFFFF"/>
                </a:solidFill>
              </a14:hiddenFill>
            </a:ext>
          </a:extLst>
        </p:spPr>
      </p:pic>
      <p:sp>
        <p:nvSpPr>
          <p:cNvPr id="54" name="Arrow: Right 53">
            <a:extLst>
              <a:ext uri="{FF2B5EF4-FFF2-40B4-BE49-F238E27FC236}">
                <a16:creationId xmlns:a16="http://schemas.microsoft.com/office/drawing/2014/main" id="{23579758-487D-4FD6-969F-76ACB57F6A33}"/>
              </a:ext>
            </a:extLst>
          </p:cNvPr>
          <p:cNvSpPr/>
          <p:nvPr/>
        </p:nvSpPr>
        <p:spPr>
          <a:xfrm>
            <a:off x="8350560" y="3607553"/>
            <a:ext cx="839643" cy="1319461"/>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B717799-E463-4EF1-8B56-A046FBEF8547}"/>
              </a:ext>
            </a:extLst>
          </p:cNvPr>
          <p:cNvSpPr txBox="1"/>
          <p:nvPr/>
        </p:nvSpPr>
        <p:spPr>
          <a:xfrm>
            <a:off x="8986328" y="3629542"/>
            <a:ext cx="3064796" cy="1215717"/>
          </a:xfrm>
          <a:prstGeom prst="rect">
            <a:avLst/>
          </a:prstGeom>
          <a:noFill/>
        </p:spPr>
        <p:txBody>
          <a:bodyPr vert="horz" wrap="square" lIns="0" tIns="0" rIns="0" bIns="0" rtlCol="0">
            <a:spAutoFit/>
          </a:bodyPr>
          <a:lstStyle/>
          <a:p>
            <a:pPr algn="ctr">
              <a:lnSpc>
                <a:spcPct val="100000"/>
              </a:lnSpc>
              <a:spcBef>
                <a:spcPts val="600"/>
              </a:spcBef>
            </a:pPr>
            <a:r>
              <a:rPr lang="en-US" sz="1600" b="1">
                <a:solidFill>
                  <a:schemeClr val="tx1"/>
                </a:solidFill>
              </a:rPr>
              <a:t>92% </a:t>
            </a:r>
            <a:r>
              <a:rPr lang="en-US" sz="1600">
                <a:solidFill>
                  <a:schemeClr val="tx1"/>
                </a:solidFill>
              </a:rPr>
              <a:t>Accuracy </a:t>
            </a:r>
          </a:p>
          <a:p>
            <a:pPr algn="ctr">
              <a:lnSpc>
                <a:spcPct val="100000"/>
              </a:lnSpc>
              <a:spcBef>
                <a:spcPts val="600"/>
              </a:spcBef>
            </a:pPr>
            <a:r>
              <a:rPr lang="en-US" sz="1600">
                <a:solidFill>
                  <a:schemeClr val="tx1"/>
                </a:solidFill>
              </a:rPr>
              <a:t>for </a:t>
            </a:r>
          </a:p>
          <a:p>
            <a:pPr algn="ctr">
              <a:lnSpc>
                <a:spcPct val="100000"/>
              </a:lnSpc>
              <a:spcBef>
                <a:spcPts val="600"/>
              </a:spcBef>
            </a:pPr>
            <a:r>
              <a:rPr lang="en-US" sz="1600">
                <a:solidFill>
                  <a:schemeClr val="tx1"/>
                </a:solidFill>
              </a:rPr>
              <a:t>predicting a </a:t>
            </a:r>
          </a:p>
          <a:p>
            <a:pPr algn="ctr">
              <a:lnSpc>
                <a:spcPct val="100000"/>
              </a:lnSpc>
              <a:spcBef>
                <a:spcPts val="600"/>
              </a:spcBef>
            </a:pPr>
            <a:r>
              <a:rPr lang="en-US" sz="1600">
                <a:solidFill>
                  <a:schemeClr val="tx1"/>
                </a:solidFill>
              </a:rPr>
              <a:t>Thermal failures</a:t>
            </a:r>
          </a:p>
        </p:txBody>
      </p:sp>
      <p:pic>
        <p:nvPicPr>
          <p:cNvPr id="14" name="Picture 13">
            <a:extLst>
              <a:ext uri="{FF2B5EF4-FFF2-40B4-BE49-F238E27FC236}">
                <a16:creationId xmlns:a16="http://schemas.microsoft.com/office/drawing/2014/main" id="{0309EEE5-736D-43FB-BFFD-F83DA878D0EC}"/>
              </a:ext>
            </a:extLst>
          </p:cNvPr>
          <p:cNvPicPr>
            <a:picLocks noChangeAspect="1"/>
          </p:cNvPicPr>
          <p:nvPr/>
        </p:nvPicPr>
        <p:blipFill>
          <a:blip r:embed="rId8"/>
          <a:stretch>
            <a:fillRect/>
          </a:stretch>
        </p:blipFill>
        <p:spPr>
          <a:xfrm>
            <a:off x="7904257" y="5740477"/>
            <a:ext cx="1145265" cy="605494"/>
          </a:xfrm>
          <a:prstGeom prst="rect">
            <a:avLst/>
          </a:prstGeom>
        </p:spPr>
      </p:pic>
      <p:sp>
        <p:nvSpPr>
          <p:cNvPr id="58" name="TextBox 57">
            <a:extLst>
              <a:ext uri="{FF2B5EF4-FFF2-40B4-BE49-F238E27FC236}">
                <a16:creationId xmlns:a16="http://schemas.microsoft.com/office/drawing/2014/main" id="{18DBF834-7118-4E41-904E-EB82AEA3C010}"/>
              </a:ext>
            </a:extLst>
          </p:cNvPr>
          <p:cNvSpPr txBox="1"/>
          <p:nvPr/>
        </p:nvSpPr>
        <p:spPr>
          <a:xfrm>
            <a:off x="8770381" y="2488463"/>
            <a:ext cx="3450017" cy="215444"/>
          </a:xfrm>
          <a:prstGeom prst="rect">
            <a:avLst/>
          </a:prstGeom>
          <a:noFill/>
        </p:spPr>
        <p:txBody>
          <a:bodyPr vert="horz" wrap="square" lIns="0" tIns="0" rIns="0" bIns="0" rtlCol="0">
            <a:spAutoFit/>
          </a:bodyPr>
          <a:lstStyle/>
          <a:p>
            <a:pPr algn="ctr"/>
            <a:r>
              <a:rPr lang="en-US" sz="1400">
                <a:solidFill>
                  <a:schemeClr val="bg1"/>
                </a:solidFill>
              </a:rPr>
              <a:t>ROC Prediction Verification</a:t>
            </a:r>
          </a:p>
        </p:txBody>
      </p:sp>
      <p:pic>
        <p:nvPicPr>
          <p:cNvPr id="6148" name="Picture 4" descr="Image result for crystal ball prediction">
            <a:extLst>
              <a:ext uri="{FF2B5EF4-FFF2-40B4-BE49-F238E27FC236}">
                <a16:creationId xmlns:a16="http://schemas.microsoft.com/office/drawing/2014/main" id="{1412FFF3-D963-4CE1-B91A-15958362801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98501" y="4000642"/>
            <a:ext cx="543762" cy="54376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A72C2552-A82E-42A5-9E3F-A33AD057C601}"/>
              </a:ext>
            </a:extLst>
          </p:cNvPr>
          <p:cNvPicPr>
            <a:picLocks noChangeAspect="1"/>
          </p:cNvPicPr>
          <p:nvPr/>
        </p:nvPicPr>
        <p:blipFill>
          <a:blip r:embed="rId11"/>
          <a:stretch>
            <a:fillRect/>
          </a:stretch>
        </p:blipFill>
        <p:spPr>
          <a:xfrm>
            <a:off x="9361630" y="4898303"/>
            <a:ext cx="2468554" cy="1319462"/>
          </a:xfrm>
          <a:prstGeom prst="rect">
            <a:avLst/>
          </a:prstGeom>
        </p:spPr>
      </p:pic>
      <p:sp>
        <p:nvSpPr>
          <p:cNvPr id="38" name="Oval 37">
            <a:extLst>
              <a:ext uri="{FF2B5EF4-FFF2-40B4-BE49-F238E27FC236}">
                <a16:creationId xmlns:a16="http://schemas.microsoft.com/office/drawing/2014/main" id="{8ACE06AA-FC88-47D7-A14A-E675C8934407}"/>
              </a:ext>
            </a:extLst>
          </p:cNvPr>
          <p:cNvSpPr/>
          <p:nvPr/>
        </p:nvSpPr>
        <p:spPr>
          <a:xfrm rot="1871646">
            <a:off x="803044" y="4682258"/>
            <a:ext cx="4217539" cy="484974"/>
          </a:xfrm>
          <a:prstGeom prst="ellipse">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118A5C3F-83C5-4C22-BE44-3EB05A631F9D}"/>
              </a:ext>
            </a:extLst>
          </p:cNvPr>
          <p:cNvSpPr/>
          <p:nvPr/>
        </p:nvSpPr>
        <p:spPr>
          <a:xfrm>
            <a:off x="526300" y="6361713"/>
            <a:ext cx="9258228" cy="496287"/>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Quick predictive classification and state forecasting –Expert View</a:t>
            </a:r>
          </a:p>
        </p:txBody>
      </p:sp>
    </p:spTree>
    <p:extLst>
      <p:ext uri="{BB962C8B-B14F-4D97-AF65-F5344CB8AC3E}">
        <p14:creationId xmlns:p14="http://schemas.microsoft.com/office/powerpoint/2010/main" val="177275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6928" y="411797"/>
            <a:ext cx="10887945" cy="1158240"/>
          </a:xfrm>
        </p:spPr>
        <p:txBody>
          <a:bodyPr/>
          <a:lstStyle/>
          <a:p>
            <a:r>
              <a:rPr lang="en-US" sz="2800" b="1" dirty="0">
                <a:solidFill>
                  <a:schemeClr val="accent3">
                    <a:lumMod val="60000"/>
                    <a:lumOff val="40000"/>
                  </a:schemeClr>
                </a:solidFill>
              </a:rPr>
              <a:t>Per All Previous RAAD ppts - </a:t>
            </a:r>
            <a:r>
              <a:rPr lang="en-US" sz="2800" dirty="0"/>
              <a:t>Pathfinding </a:t>
            </a:r>
            <a:r>
              <a:rPr lang="en-US" sz="2800" b="1" dirty="0"/>
              <a:t>Plan</a:t>
            </a:r>
            <a:r>
              <a:rPr lang="en-US" sz="2800" dirty="0"/>
              <a:t> – Deliverables/Timeline</a:t>
            </a:r>
          </a:p>
        </p:txBody>
      </p:sp>
      <p:sp>
        <p:nvSpPr>
          <p:cNvPr id="7" name="Content Placeholder 3">
            <a:extLst>
              <a:ext uri="{FF2B5EF4-FFF2-40B4-BE49-F238E27FC236}">
                <a16:creationId xmlns:a16="http://schemas.microsoft.com/office/drawing/2014/main" id="{B0767143-DC2F-40DE-B61A-8B7F85C4DF3E}"/>
              </a:ext>
            </a:extLst>
          </p:cNvPr>
          <p:cNvSpPr>
            <a:spLocks noGrp="1"/>
          </p:cNvSpPr>
          <p:nvPr>
            <p:ph sz="quarter" idx="13"/>
          </p:nvPr>
        </p:nvSpPr>
        <p:spPr>
          <a:xfrm>
            <a:off x="560447" y="1219200"/>
            <a:ext cx="11056297" cy="4922981"/>
          </a:xfrm>
        </p:spPr>
        <p:txBody>
          <a:bodyPr vert="horz" lIns="0" tIns="0" rIns="0" bIns="0" rtlCol="0" anchor="t">
            <a:normAutofit/>
          </a:bodyPr>
          <a:lstStyle/>
          <a:p>
            <a:pPr fontAlgn="t">
              <a:spcBef>
                <a:spcPts val="0"/>
              </a:spcBef>
            </a:pPr>
            <a:r>
              <a:rPr lang="en-US" sz="1600">
                <a:cs typeface="Arial"/>
              </a:rPr>
              <a:t>Phase 1: Develop scalable analytics framework for telemetry                                                        	Q2</a:t>
            </a:r>
            <a:r>
              <a:rPr lang="en-US" sz="1600">
                <a:ea typeface="+mn-lt"/>
                <a:cs typeface="+mn-lt"/>
              </a:rPr>
              <a:t>’</a:t>
            </a:r>
            <a:r>
              <a:rPr lang="en-US" sz="1600">
                <a:cs typeface="Arial"/>
              </a:rPr>
              <a:t>20-Q3</a:t>
            </a:r>
            <a:r>
              <a:rPr lang="en-US" sz="1600">
                <a:ea typeface="+mn-lt"/>
                <a:cs typeface="+mn-lt"/>
              </a:rPr>
              <a:t>’</a:t>
            </a:r>
            <a:r>
              <a:rPr lang="en-US" sz="1600">
                <a:cs typeface="Arial"/>
              </a:rPr>
              <a:t>20</a:t>
            </a:r>
          </a:p>
          <a:p>
            <a:pPr marL="681355" lvl="1" indent="-380365" fontAlgn="t">
              <a:spcBef>
                <a:spcPts val="0"/>
              </a:spcBef>
              <a:buFont typeface="Wingdings" panose="05000000000000000000" pitchFamily="2" charset="2"/>
              <a:buChar char="§"/>
            </a:pPr>
            <a:r>
              <a:rPr lang="en-US" sz="1400"/>
              <a:t>Data Lake telemetry capture and extraction</a:t>
            </a:r>
          </a:p>
          <a:p>
            <a:pPr marL="681355" lvl="1" indent="-380365" fontAlgn="t">
              <a:spcBef>
                <a:spcPts val="0"/>
              </a:spcBef>
              <a:buFont typeface="Wingdings" panose="05000000000000000000" pitchFamily="2" charset="2"/>
              <a:buChar char="§"/>
            </a:pPr>
            <a:r>
              <a:rPr lang="en-US" sz="1400"/>
              <a:t>Solidify APIs to enable templating across BUs</a:t>
            </a:r>
          </a:p>
          <a:p>
            <a:pPr marL="300355" lvl="1" indent="0" fontAlgn="t">
              <a:spcBef>
                <a:spcPts val="0"/>
              </a:spcBef>
              <a:buNone/>
            </a:pPr>
            <a:endParaRPr lang="en-US" sz="1400"/>
          </a:p>
          <a:p>
            <a:pPr fontAlgn="t">
              <a:spcBef>
                <a:spcPts val="0"/>
              </a:spcBef>
            </a:pPr>
            <a:r>
              <a:rPr lang="en-US" sz="1600">
                <a:cs typeface="Arial"/>
              </a:rPr>
              <a:t>Phase 2a: Automate expert analysis through MP for the focus-asserts                                        	Q3</a:t>
            </a:r>
            <a:r>
              <a:rPr lang="en-US" sz="1600">
                <a:ea typeface="+mn-lt"/>
                <a:cs typeface="+mn-lt"/>
              </a:rPr>
              <a:t>’</a:t>
            </a:r>
            <a:r>
              <a:rPr lang="en-US" sz="1600">
                <a:cs typeface="Arial"/>
              </a:rPr>
              <a:t>20-Q4</a:t>
            </a:r>
            <a:r>
              <a:rPr lang="en-US" sz="1600">
                <a:ea typeface="+mn-lt"/>
                <a:cs typeface="+mn-lt"/>
              </a:rPr>
              <a:t>’</a:t>
            </a:r>
            <a:r>
              <a:rPr lang="en-US" sz="1600">
                <a:cs typeface="Arial"/>
              </a:rPr>
              <a:t>20</a:t>
            </a:r>
          </a:p>
          <a:p>
            <a:pPr marL="681355" lvl="1" indent="-380365" fontAlgn="t">
              <a:spcBef>
                <a:spcPts val="0"/>
              </a:spcBef>
              <a:buFont typeface="Wingdings" panose="05000000000000000000" pitchFamily="2" charset="2"/>
              <a:buChar char="§"/>
            </a:pPr>
            <a:r>
              <a:rPr lang="en-US" sz="1400"/>
              <a:t>Produce Automated Analysis Report - Expert Issue Context</a:t>
            </a:r>
            <a:br>
              <a:rPr lang="en-US" sz="1400"/>
            </a:br>
            <a:r>
              <a:rPr lang="en-US" sz="1400"/>
              <a:t>AMB: at least 80% matches what a human would generate</a:t>
            </a:r>
          </a:p>
          <a:p>
            <a:pPr marL="681355" lvl="1" indent="-380365" fontAlgn="t">
              <a:spcBef>
                <a:spcPts val="0"/>
              </a:spcBef>
              <a:buFont typeface="Wingdings" panose="05000000000000000000" pitchFamily="2" charset="2"/>
              <a:buChar char="§"/>
            </a:pPr>
            <a:r>
              <a:rPr lang="en-US" sz="1400"/>
              <a:t>Develop method to integrate MP-output report with JIRA and Triage tools</a:t>
            </a:r>
          </a:p>
          <a:p>
            <a:pPr marL="1142365" lvl="2" indent="-380365" fontAlgn="t">
              <a:spcBef>
                <a:spcPts val="0"/>
              </a:spcBef>
              <a:buFont typeface="Wingdings" panose="05000000000000000000" pitchFamily="2" charset="2"/>
              <a:buChar char="§"/>
            </a:pPr>
            <a:r>
              <a:rPr lang="en-US" sz="1200"/>
              <a:t>Define APIs for tools to use for productization</a:t>
            </a:r>
          </a:p>
          <a:p>
            <a:pPr marL="681355" lvl="1" indent="-380365" fontAlgn="t">
              <a:spcBef>
                <a:spcPts val="0"/>
              </a:spcBef>
              <a:buFont typeface="Wingdings" panose="05000000000000000000" pitchFamily="2" charset="2"/>
              <a:buChar char="§"/>
            </a:pPr>
            <a:r>
              <a:rPr lang="en-US" sz="1400"/>
              <a:t>(Stretch) Apply algorithms to other defect types  </a:t>
            </a:r>
          </a:p>
          <a:p>
            <a:pPr marL="681355" lvl="1" indent="-380365" fontAlgn="t">
              <a:spcBef>
                <a:spcPts val="0"/>
              </a:spcBef>
              <a:buFont typeface="Wingdings" panose="05000000000000000000" pitchFamily="2" charset="2"/>
              <a:buChar char="§"/>
            </a:pPr>
            <a:endParaRPr lang="en-US" sz="1400"/>
          </a:p>
          <a:p>
            <a:pPr fontAlgn="t">
              <a:spcBef>
                <a:spcPts val="0"/>
              </a:spcBef>
            </a:pPr>
            <a:r>
              <a:rPr lang="en-US" sz="1600">
                <a:cs typeface="Arial"/>
              </a:rPr>
              <a:t>Phase 2b (in parallel): Develop behavior-prediction for wear-leveling and mailboxes.             	Q3</a:t>
            </a:r>
            <a:r>
              <a:rPr lang="en-US" sz="1600">
                <a:ea typeface="+mn-lt"/>
                <a:cs typeface="+mn-lt"/>
              </a:rPr>
              <a:t>’</a:t>
            </a:r>
            <a:r>
              <a:rPr lang="en-US" sz="1600">
                <a:cs typeface="Arial"/>
              </a:rPr>
              <a:t>20-Q1</a:t>
            </a:r>
            <a:r>
              <a:rPr lang="en-US" sz="1600">
                <a:ea typeface="+mn-lt"/>
                <a:cs typeface="+mn-lt"/>
              </a:rPr>
              <a:t>’</a:t>
            </a:r>
            <a:r>
              <a:rPr lang="en-US" sz="1600">
                <a:cs typeface="Arial"/>
              </a:rPr>
              <a:t>21</a:t>
            </a:r>
          </a:p>
          <a:p>
            <a:pPr marL="681355" lvl="1" indent="-380365" fontAlgn="t">
              <a:spcBef>
                <a:spcPts val="0"/>
              </a:spcBef>
              <a:buFont typeface="Wingdings" panose="05000000000000000000" pitchFamily="2" charset="2"/>
              <a:buChar char="§"/>
            </a:pPr>
            <a:r>
              <a:rPr lang="en-US" sz="1400"/>
              <a:t>Automatically detect failure behaviors</a:t>
            </a:r>
          </a:p>
          <a:p>
            <a:pPr marL="681355" lvl="1" indent="-380365" fontAlgn="t">
              <a:spcBef>
                <a:spcPts val="0"/>
              </a:spcBef>
              <a:buFont typeface="Wingdings" panose="05000000000000000000" pitchFamily="2" charset="2"/>
              <a:buChar char="§"/>
            </a:pPr>
            <a:r>
              <a:rPr lang="en-US" sz="1400"/>
              <a:t>Using detection automation preemptively predict behaviors</a:t>
            </a:r>
          </a:p>
          <a:p>
            <a:pPr marL="681355" lvl="1" indent="-380365" fontAlgn="t">
              <a:spcBef>
                <a:spcPts val="0"/>
              </a:spcBef>
              <a:buFont typeface="Wingdings" panose="05000000000000000000" pitchFamily="2" charset="2"/>
              <a:buChar char="§"/>
            </a:pPr>
            <a:endParaRPr lang="en-US" sz="1400"/>
          </a:p>
          <a:p>
            <a:pPr fontAlgn="t">
              <a:spcBef>
                <a:spcPts val="0"/>
              </a:spcBef>
            </a:pPr>
            <a:r>
              <a:rPr lang="en-US" sz="1600">
                <a:cs typeface="Arial"/>
              </a:rPr>
              <a:t>PF-Exit                                                                                                                                                    	Q2</a:t>
            </a:r>
            <a:r>
              <a:rPr lang="en-US" sz="1600">
                <a:ea typeface="+mn-lt"/>
                <a:cs typeface="+mn-lt"/>
              </a:rPr>
              <a:t>’</a:t>
            </a:r>
            <a:r>
              <a:rPr lang="en-US" sz="1600">
                <a:cs typeface="Arial"/>
              </a:rPr>
              <a:t>21</a:t>
            </a:r>
            <a:endParaRPr lang="en-US" sz="1600"/>
          </a:p>
          <a:p>
            <a:pPr marL="681355" lvl="1" indent="-380365" fontAlgn="t">
              <a:spcBef>
                <a:spcPts val="0"/>
              </a:spcBef>
              <a:buFont typeface="Wingdings" panose="05000000000000000000" pitchFamily="2" charset="2"/>
              <a:buChar char="§"/>
            </a:pPr>
            <a:r>
              <a:rPr lang="en-US" sz="1400"/>
              <a:t>Present findings to staff and technical forums</a:t>
            </a:r>
          </a:p>
          <a:p>
            <a:pPr marL="681355" lvl="1" indent="-380365" fontAlgn="t">
              <a:spcBef>
                <a:spcPts val="0"/>
              </a:spcBef>
              <a:buFont typeface="Wingdings" panose="05000000000000000000" pitchFamily="2" charset="2"/>
              <a:buChar char="§"/>
            </a:pPr>
            <a:r>
              <a:rPr lang="en-US" sz="1400"/>
              <a:t>Discuss and develop plan with stakeholders on technology transfer to similar applications</a:t>
            </a:r>
          </a:p>
          <a:p>
            <a:pPr marL="681355" lvl="1" indent="-380365" fontAlgn="t">
              <a:spcBef>
                <a:spcPts val="0"/>
              </a:spcBef>
              <a:buFont typeface="Wingdings" panose="05000000000000000000" pitchFamily="2" charset="2"/>
              <a:buChar char="§"/>
            </a:pPr>
            <a:r>
              <a:rPr lang="en-US" sz="1400"/>
              <a:t>Document, review production readiness, and provide mentoring-trainings in technology</a:t>
            </a:r>
          </a:p>
        </p:txBody>
      </p:sp>
    </p:spTree>
    <p:custDataLst>
      <p:tags r:id="rId1"/>
    </p:custDataLst>
    <p:extLst>
      <p:ext uri="{BB962C8B-B14F-4D97-AF65-F5344CB8AC3E}">
        <p14:creationId xmlns:p14="http://schemas.microsoft.com/office/powerpoint/2010/main" val="638125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p:txBody>
          <a:bodyPr>
            <a:noAutofit/>
          </a:bodyPr>
          <a:lstStyle/>
          <a:p>
            <a:r>
              <a:rPr lang="en-US" sz="5400" dirty="0"/>
              <a:t>RAAD Flow</a:t>
            </a:r>
            <a:br>
              <a:rPr lang="en-US" sz="5400" dirty="0"/>
            </a:br>
            <a:endParaRPr lang="en-US" sz="5400" i="1" dirty="0"/>
          </a:p>
        </p:txBody>
      </p:sp>
    </p:spTree>
    <p:extLst>
      <p:ext uri="{BB962C8B-B14F-4D97-AF65-F5344CB8AC3E}">
        <p14:creationId xmlns:p14="http://schemas.microsoft.com/office/powerpoint/2010/main" val="12619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40922160-D24D-4E5A-B913-E8378D3B0008}"/>
              </a:ext>
            </a:extLst>
          </p:cNvPr>
          <p:cNvSpPr>
            <a:spLocks noGrp="1"/>
          </p:cNvSpPr>
          <p:nvPr>
            <p:ph sz="half" idx="1"/>
          </p:nvPr>
        </p:nvSpPr>
        <p:spPr>
          <a:xfrm>
            <a:off x="1979318" y="1051860"/>
            <a:ext cx="6816822" cy="5563218"/>
          </a:xfrm>
        </p:spPr>
        <p:txBody>
          <a:bodyPr vert="horz" lIns="0" tIns="0" rIns="0" bIns="0" rtlCol="0" anchor="t">
            <a:noAutofit/>
          </a:bodyPr>
          <a:lstStyle/>
          <a:p>
            <a:pPr marL="342900" indent="-342900">
              <a:buFont typeface="Arial" panose="020B0604020202020204" pitchFamily="34" charset="0"/>
              <a:buChar char="•"/>
            </a:pPr>
            <a:r>
              <a:rPr lang="en-US" sz="1800" dirty="0" err="1">
                <a:solidFill>
                  <a:srgbClr val="0068B5"/>
                </a:solidFill>
                <a:cs typeface="Arial"/>
              </a:rPr>
              <a:t>RAAD_Pool</a:t>
            </a:r>
            <a:r>
              <a:rPr lang="en-US" sz="1800" dirty="0">
                <a:solidFill>
                  <a:srgbClr val="0068B5"/>
                </a:solidFill>
                <a:cs typeface="Arial"/>
              </a:rPr>
              <a:t> drives set up in ConVal sandbox [Daniel, </a:t>
            </a:r>
            <a:r>
              <a:rPr lang="en-US" sz="1800" dirty="0">
                <a:solidFill>
                  <a:srgbClr val="0068B5"/>
                </a:solidFill>
                <a:ea typeface="+mn-lt"/>
                <a:cs typeface="+mn-lt"/>
              </a:rPr>
              <a:t>Joe</a:t>
            </a:r>
            <a:r>
              <a:rPr lang="en-US" sz="1800" dirty="0">
                <a:solidFill>
                  <a:srgbClr val="0068B5"/>
                </a:solidFill>
                <a:ea typeface="+mn-lt"/>
                <a:cs typeface="Arial"/>
              </a:rPr>
              <a:t>]</a:t>
            </a:r>
            <a:endParaRPr lang="en-US" sz="1800" dirty="0">
              <a:solidFill>
                <a:srgbClr val="0068B5"/>
              </a:solidFill>
            </a:endParaRPr>
          </a:p>
          <a:p>
            <a:pPr marL="643255" lvl="1" indent="-342900">
              <a:buFont typeface="Arial" charset="2"/>
              <a:buChar char="•"/>
            </a:pPr>
            <a:r>
              <a:rPr lang="en-US" sz="1400" dirty="0">
                <a:solidFill>
                  <a:srgbClr val="0068B5"/>
                </a:solidFill>
                <a:cs typeface="Arial"/>
              </a:rPr>
              <a:t>Precondition SSD with </a:t>
            </a:r>
            <a:r>
              <a:rPr lang="en-US" sz="1400" dirty="0" err="1">
                <a:solidFill>
                  <a:srgbClr val="0068B5"/>
                </a:solidFill>
                <a:cs typeface="Arial"/>
              </a:rPr>
              <a:t>IOMeter</a:t>
            </a:r>
            <a:r>
              <a:rPr lang="en-US" sz="1400" dirty="0">
                <a:solidFill>
                  <a:srgbClr val="0068B5"/>
                </a:solidFill>
                <a:cs typeface="Arial"/>
              </a:rPr>
              <a:t> and FIO workload</a:t>
            </a:r>
            <a:endParaRPr lang="en-US" sz="1400" dirty="0">
              <a:solidFill>
                <a:srgbClr val="0068B5"/>
              </a:solidFill>
            </a:endParaRPr>
          </a:p>
          <a:p>
            <a:pPr marL="342900" indent="-342900">
              <a:buFont typeface="Arial" panose="020B0604020202020204" pitchFamily="34" charset="0"/>
              <a:buChar char="•"/>
            </a:pPr>
            <a:r>
              <a:rPr lang="en-US" sz="1800" dirty="0">
                <a:solidFill>
                  <a:srgbClr val="0068B5"/>
                </a:solidFill>
                <a:cs typeface="Arial"/>
              </a:rPr>
              <a:t>Periodic Pull of Host Initiated Telemetry (HIT) </a:t>
            </a:r>
            <a:r>
              <a:rPr lang="en-US" sz="1800" dirty="0">
                <a:solidFill>
                  <a:srgbClr val="0068B5"/>
                </a:solidFill>
                <a:ea typeface="+mn-lt"/>
                <a:cs typeface="Arial"/>
              </a:rPr>
              <a:t>[</a:t>
            </a:r>
            <a:r>
              <a:rPr lang="en-US" sz="1800" dirty="0">
                <a:solidFill>
                  <a:srgbClr val="0068B5"/>
                </a:solidFill>
                <a:ea typeface="+mn-lt"/>
                <a:cs typeface="+mn-lt"/>
              </a:rPr>
              <a:t>Daniel, </a:t>
            </a:r>
            <a:r>
              <a:rPr lang="en-US" sz="1800" dirty="0">
                <a:solidFill>
                  <a:srgbClr val="0068B5"/>
                </a:solidFill>
                <a:cs typeface="Arial"/>
              </a:rPr>
              <a:t>Joe]</a:t>
            </a:r>
            <a:endParaRPr lang="en-US" sz="1800" dirty="0">
              <a:solidFill>
                <a:srgbClr val="0068B5"/>
              </a:solidFill>
            </a:endParaRPr>
          </a:p>
          <a:p>
            <a:pPr marL="643255" lvl="1" indent="-342900">
              <a:buFont typeface="Arial" panose="020B0604020202020204" pitchFamily="34" charset="0"/>
              <a:buChar char="•"/>
            </a:pPr>
            <a:r>
              <a:rPr lang="en-US" sz="1400" dirty="0">
                <a:solidFill>
                  <a:srgbClr val="0068B5"/>
                </a:solidFill>
                <a:cs typeface="Arial"/>
              </a:rPr>
              <a:t>ML Auto Tuning of Data Pull Frequency, pre-process, and time series</a:t>
            </a:r>
            <a:endParaRPr lang="en-US" sz="1600" dirty="0">
              <a:solidFill>
                <a:srgbClr val="0068B5"/>
              </a:solidFill>
            </a:endParaRPr>
          </a:p>
          <a:p>
            <a:pPr marL="342900" indent="-342900">
              <a:buFont typeface="Arial" panose="020B0604020202020204" pitchFamily="34" charset="0"/>
              <a:buChar char="•"/>
            </a:pPr>
            <a:r>
              <a:rPr lang="en-US" sz="1800" dirty="0">
                <a:solidFill>
                  <a:srgbClr val="0068B5"/>
                </a:solidFill>
                <a:cs typeface="Arial"/>
              </a:rPr>
              <a:t>Inject Test Command Errors for Controlled Experiments</a:t>
            </a:r>
            <a:endParaRPr lang="en-US" sz="1800" dirty="0">
              <a:solidFill>
                <a:srgbClr val="0068B5"/>
              </a:solidFill>
            </a:endParaRPr>
          </a:p>
          <a:p>
            <a:pPr marL="643255" lvl="1" indent="-342900">
              <a:buFont typeface="Arial" panose="020B0604020202020204" pitchFamily="34" charset="0"/>
              <a:buChar char="•"/>
            </a:pPr>
            <a:r>
              <a:rPr lang="en-US" sz="1400" dirty="0">
                <a:solidFill>
                  <a:srgbClr val="0068B5"/>
                </a:solidFill>
                <a:cs typeface="Arial"/>
              </a:rPr>
              <a:t>Telemetry and Media Meta </a:t>
            </a:r>
            <a:r>
              <a:rPr lang="en-US" sz="1400" dirty="0">
                <a:solidFill>
                  <a:srgbClr val="0068B5"/>
                </a:solidFill>
                <a:ea typeface="+mn-lt"/>
                <a:cs typeface="+mn-lt"/>
              </a:rPr>
              <a:t>Collection Scripts</a:t>
            </a:r>
            <a:r>
              <a:rPr lang="en-US" sz="1400" dirty="0">
                <a:solidFill>
                  <a:srgbClr val="0068B5"/>
                </a:solidFill>
                <a:cs typeface="Arial"/>
              </a:rPr>
              <a:t> [DND–Josh Yang, Daniel, Joe]</a:t>
            </a:r>
          </a:p>
          <a:p>
            <a:pPr marL="342900" indent="-342900">
              <a:buFont typeface="Arial" panose="020B0604020202020204" pitchFamily="34" charset="0"/>
              <a:buChar char="•"/>
            </a:pPr>
            <a:r>
              <a:rPr lang="en-US" sz="1800" dirty="0">
                <a:solidFill>
                  <a:srgbClr val="0068B5"/>
                </a:solidFill>
                <a:cs typeface="Arial"/>
              </a:rPr>
              <a:t>Collect System Meta Data [Tyler, Daniel, Joe, DND-Amir]</a:t>
            </a:r>
          </a:p>
          <a:p>
            <a:pPr marL="643255" lvl="1" indent="-342900">
              <a:buFont typeface="Arial" panose="020B0604020202020204" pitchFamily="34" charset="0"/>
              <a:buChar char="•"/>
            </a:pPr>
            <a:r>
              <a:rPr lang="en-US" sz="1400" dirty="0">
                <a:solidFill>
                  <a:srgbClr val="0068B5"/>
                </a:solidFill>
                <a:cs typeface="Arial"/>
              </a:rPr>
              <a:t>Collect Data from NVMe ID Controller, CLI, and IMAS to assemble meta data</a:t>
            </a:r>
          </a:p>
          <a:p>
            <a:pPr marL="643255" lvl="1" indent="-342900">
              <a:buFont typeface="Arial" panose="020B0604020202020204" pitchFamily="34" charset="0"/>
              <a:buChar char="•"/>
            </a:pPr>
            <a:r>
              <a:rPr lang="en-US" sz="1400" dirty="0">
                <a:solidFill>
                  <a:srgbClr val="0068B5"/>
                </a:solidFill>
                <a:cs typeface="Arial"/>
              </a:rPr>
              <a:t>The System Data Captured (shown in box to the right)</a:t>
            </a:r>
          </a:p>
          <a:p>
            <a:pPr marL="342900" indent="-342900">
              <a:buFont typeface="Arial" panose="020B0604020202020204" pitchFamily="34" charset="0"/>
              <a:buChar char="•"/>
            </a:pPr>
            <a:r>
              <a:rPr lang="en-US" sz="2000" dirty="0">
                <a:solidFill>
                  <a:srgbClr val="0068B5"/>
                </a:solidFill>
                <a:cs typeface="Arial"/>
              </a:rPr>
              <a:t>Upload to Axon DB [Tyler, Joe, Amir, and Dawson]</a:t>
            </a:r>
          </a:p>
          <a:p>
            <a:pPr marL="643255" lvl="1" indent="-342900">
              <a:buFont typeface="Arial" panose="020B0604020202020204" pitchFamily="34" charset="0"/>
              <a:buChar char="•"/>
            </a:pPr>
            <a:r>
              <a:rPr lang="en-US" sz="1400" dirty="0">
                <a:solidFill>
                  <a:srgbClr val="0068B5"/>
                </a:solidFill>
              </a:rPr>
              <a:t>Zip and upload Telemetry binary and System Meta</a:t>
            </a:r>
            <a:endParaRPr lang="en-US" sz="1400" dirty="0">
              <a:solidFill>
                <a:srgbClr val="0068B5"/>
              </a:solidFill>
              <a:cs typeface="Arial"/>
            </a:endParaRPr>
          </a:p>
          <a:p>
            <a:pPr marL="643255" lvl="1" indent="-342900">
              <a:buFont typeface="Arial" panose="020B0604020202020204" pitchFamily="34" charset="0"/>
              <a:buChar char="•"/>
            </a:pPr>
            <a:endParaRPr lang="en-US" sz="1400" dirty="0">
              <a:solidFill>
                <a:srgbClr val="0068B5"/>
              </a:solidFill>
              <a:cs typeface="Arial"/>
            </a:endParaRPr>
          </a:p>
        </p:txBody>
      </p:sp>
      <p:sp>
        <p:nvSpPr>
          <p:cNvPr id="12" name="Title 4">
            <a:extLst>
              <a:ext uri="{FF2B5EF4-FFF2-40B4-BE49-F238E27FC236}">
                <a16:creationId xmlns:a16="http://schemas.microsoft.com/office/drawing/2014/main" id="{D968404E-CFC3-46F4-B2B6-068455D62824}"/>
              </a:ext>
            </a:extLst>
          </p:cNvPr>
          <p:cNvSpPr>
            <a:spLocks noGrp="1"/>
          </p:cNvSpPr>
          <p:nvPr>
            <p:ph type="title"/>
          </p:nvPr>
        </p:nvSpPr>
        <p:spPr>
          <a:xfrm>
            <a:off x="2260797" y="144273"/>
            <a:ext cx="9487626" cy="670655"/>
          </a:xfrm>
        </p:spPr>
        <p:txBody>
          <a:bodyPr/>
          <a:lstStyle/>
          <a:p>
            <a:r>
              <a:rPr lang="en-US" dirty="0">
                <a:solidFill>
                  <a:srgbClr val="0068B5"/>
                </a:solidFill>
              </a:rPr>
              <a:t>RAAD </a:t>
            </a:r>
            <a:r>
              <a:rPr lang="en-US" dirty="0">
                <a:solidFill>
                  <a:schemeClr val="accent6">
                    <a:lumMod val="60000"/>
                    <a:lumOff val="40000"/>
                  </a:schemeClr>
                </a:solidFill>
              </a:rPr>
              <a:t>Capture</a:t>
            </a:r>
            <a:r>
              <a:rPr lang="en-US" dirty="0"/>
              <a:t> </a:t>
            </a:r>
            <a:r>
              <a:rPr lang="en-US" dirty="0">
                <a:solidFill>
                  <a:srgbClr val="0068B5"/>
                </a:solidFill>
              </a:rPr>
              <a:t>Flow</a:t>
            </a:r>
          </a:p>
        </p:txBody>
      </p:sp>
      <p:pic>
        <p:nvPicPr>
          <p:cNvPr id="3" name="Picture 2">
            <a:extLst>
              <a:ext uri="{FF2B5EF4-FFF2-40B4-BE49-F238E27FC236}">
                <a16:creationId xmlns:a16="http://schemas.microsoft.com/office/drawing/2014/main" id="{CEB39306-53EA-480E-981D-778D55010760}"/>
              </a:ext>
            </a:extLst>
          </p:cNvPr>
          <p:cNvPicPr>
            <a:picLocks noChangeAspect="1"/>
          </p:cNvPicPr>
          <p:nvPr/>
        </p:nvPicPr>
        <p:blipFill>
          <a:blip r:embed="rId3"/>
          <a:stretch>
            <a:fillRect/>
          </a:stretch>
        </p:blipFill>
        <p:spPr>
          <a:xfrm>
            <a:off x="467865" y="783752"/>
            <a:ext cx="1308406" cy="5672061"/>
          </a:xfrm>
          <a:prstGeom prst="rect">
            <a:avLst/>
          </a:prstGeom>
        </p:spPr>
      </p:pic>
      <p:pic>
        <p:nvPicPr>
          <p:cNvPr id="5" name="Picture 4">
            <a:extLst>
              <a:ext uri="{FF2B5EF4-FFF2-40B4-BE49-F238E27FC236}">
                <a16:creationId xmlns:a16="http://schemas.microsoft.com/office/drawing/2014/main" id="{42507124-5D6C-4851-B8FF-2BEC30CC6F34}"/>
              </a:ext>
            </a:extLst>
          </p:cNvPr>
          <p:cNvPicPr>
            <a:picLocks noChangeAspect="1"/>
          </p:cNvPicPr>
          <p:nvPr/>
        </p:nvPicPr>
        <p:blipFill>
          <a:blip r:embed="rId4"/>
          <a:stretch>
            <a:fillRect/>
          </a:stretch>
        </p:blipFill>
        <p:spPr>
          <a:xfrm>
            <a:off x="8675837" y="2053244"/>
            <a:ext cx="3342732" cy="3133076"/>
          </a:xfrm>
          <a:prstGeom prst="rect">
            <a:avLst/>
          </a:prstGeom>
        </p:spPr>
      </p:pic>
      <p:sp>
        <p:nvSpPr>
          <p:cNvPr id="7" name="Rectangle: Rounded Corners 6">
            <a:extLst>
              <a:ext uri="{FF2B5EF4-FFF2-40B4-BE49-F238E27FC236}">
                <a16:creationId xmlns:a16="http://schemas.microsoft.com/office/drawing/2014/main" id="{C476D3F4-9DC5-42B4-861B-26D3AD672557}"/>
              </a:ext>
            </a:extLst>
          </p:cNvPr>
          <p:cNvSpPr/>
          <p:nvPr/>
        </p:nvSpPr>
        <p:spPr>
          <a:xfrm>
            <a:off x="2042234" y="5787454"/>
            <a:ext cx="9976335" cy="613937"/>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Note: In the future, capture will include ConVal, PV, Customer, etc.</a:t>
            </a:r>
          </a:p>
        </p:txBody>
      </p:sp>
    </p:spTree>
    <p:extLst>
      <p:ext uri="{BB962C8B-B14F-4D97-AF65-F5344CB8AC3E}">
        <p14:creationId xmlns:p14="http://schemas.microsoft.com/office/powerpoint/2010/main" val="225792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23C0FD-ACCD-4BA8-8486-2DBE9CDEFDB9}"/>
              </a:ext>
            </a:extLst>
          </p:cNvPr>
          <p:cNvSpPr>
            <a:spLocks noGrp="1"/>
          </p:cNvSpPr>
          <p:nvPr>
            <p:ph type="sldNum" sz="quarter" idx="12"/>
          </p:nvPr>
        </p:nvSpPr>
        <p:spPr/>
        <p:txBody>
          <a:bodyPr anchor="ctr">
            <a:normAutofit fontScale="25000" lnSpcReduction="20000"/>
          </a:bodyPr>
          <a:lstStyle/>
          <a:p>
            <a:pPr>
              <a:spcAft>
                <a:spcPts val="600"/>
              </a:spcAft>
            </a:pPr>
            <a:fld id="{EE2556C5-CE8C-6547-B838-EA80C61A4AF7}" type="slidenum">
              <a:rPr lang="en-US" smtClean="0"/>
              <a:pPr>
                <a:spcAft>
                  <a:spcPts val="600"/>
                </a:spcAft>
              </a:pPr>
              <a:t>39</a:t>
            </a:fld>
            <a:endParaRPr lang="en-US"/>
          </a:p>
        </p:txBody>
      </p:sp>
      <p:sp>
        <p:nvSpPr>
          <p:cNvPr id="10" name="Content Placeholder 3">
            <a:extLst>
              <a:ext uri="{FF2B5EF4-FFF2-40B4-BE49-F238E27FC236}">
                <a16:creationId xmlns:a16="http://schemas.microsoft.com/office/drawing/2014/main" id="{40922160-D24D-4E5A-B913-E8378D3B0008}"/>
              </a:ext>
            </a:extLst>
          </p:cNvPr>
          <p:cNvSpPr>
            <a:spLocks noGrp="1"/>
          </p:cNvSpPr>
          <p:nvPr>
            <p:ph sz="half" idx="1"/>
          </p:nvPr>
        </p:nvSpPr>
        <p:spPr>
          <a:xfrm>
            <a:off x="3093769" y="836147"/>
            <a:ext cx="8638610" cy="4852081"/>
          </a:xfrm>
        </p:spPr>
        <p:txBody>
          <a:bodyPr/>
          <a:lstStyle/>
          <a:p>
            <a:pPr marL="342900" indent="-342900">
              <a:buFont typeface="Arial" panose="020B0604020202020204" pitchFamily="34" charset="0"/>
              <a:buChar char="•"/>
            </a:pPr>
            <a:r>
              <a:rPr lang="en-US" sz="1800">
                <a:solidFill>
                  <a:srgbClr val="0068B5"/>
                </a:solidFill>
              </a:rPr>
              <a:t>Axon Store (Tyler and Amir)</a:t>
            </a:r>
          </a:p>
          <a:p>
            <a:pPr marL="342900" indent="-342900">
              <a:buFont typeface="Arial" panose="020B0604020202020204" pitchFamily="34" charset="0"/>
              <a:buChar char="•"/>
            </a:pPr>
            <a:endParaRPr lang="en-US" sz="1600" i="1">
              <a:solidFill>
                <a:srgbClr val="0068B5"/>
              </a:solidFill>
            </a:endParaRPr>
          </a:p>
          <a:p>
            <a:pPr marL="643459" lvl="1" indent="-342900">
              <a:buFont typeface="Arial" panose="020B0604020202020204" pitchFamily="34" charset="0"/>
              <a:buChar char="•"/>
            </a:pPr>
            <a:endParaRPr lang="en-US" sz="1600" i="1">
              <a:solidFill>
                <a:srgbClr val="0068B5"/>
              </a:solidFill>
            </a:endParaRPr>
          </a:p>
          <a:p>
            <a:pPr marL="643459" lvl="1" indent="-342900">
              <a:buFont typeface="Arial" panose="020B0604020202020204" pitchFamily="34" charset="0"/>
              <a:buChar char="•"/>
            </a:pPr>
            <a:endParaRPr lang="en-US" sz="1600" i="1">
              <a:solidFill>
                <a:srgbClr val="0068B5"/>
              </a:solidFill>
            </a:endParaRPr>
          </a:p>
          <a:p>
            <a:pPr marL="643459" lvl="1" indent="-342900">
              <a:buFont typeface="Arial" panose="020B0604020202020204" pitchFamily="34" charset="0"/>
              <a:buChar char="•"/>
            </a:pPr>
            <a:endParaRPr lang="en-US" sz="1600" i="1">
              <a:solidFill>
                <a:srgbClr val="0068B5"/>
              </a:solidFill>
            </a:endParaRPr>
          </a:p>
          <a:p>
            <a:pPr marL="643459" lvl="1" indent="-342900">
              <a:buFont typeface="Arial" panose="020B0604020202020204" pitchFamily="34" charset="0"/>
              <a:buChar char="•"/>
            </a:pPr>
            <a:endParaRPr lang="en-US" sz="1600" i="1">
              <a:solidFill>
                <a:srgbClr val="0068B5"/>
              </a:solidFill>
            </a:endParaRPr>
          </a:p>
          <a:p>
            <a:pPr marL="643459" lvl="1" indent="-342900">
              <a:buFont typeface="Arial" panose="020B0604020202020204" pitchFamily="34" charset="0"/>
              <a:buChar char="•"/>
            </a:pPr>
            <a:endParaRPr lang="en-US" sz="1600" i="1">
              <a:solidFill>
                <a:srgbClr val="0068B5"/>
              </a:solidFill>
            </a:endParaRPr>
          </a:p>
          <a:p>
            <a:pPr marL="643459" lvl="1" indent="-342900">
              <a:buFont typeface="Arial" panose="020B0604020202020204" pitchFamily="34" charset="0"/>
              <a:buChar char="•"/>
            </a:pPr>
            <a:endParaRPr lang="en-US" sz="1600" i="1">
              <a:solidFill>
                <a:srgbClr val="0068B5"/>
              </a:solidFill>
            </a:endParaRPr>
          </a:p>
          <a:p>
            <a:pPr marL="643459" lvl="1" indent="-342900">
              <a:buFont typeface="Arial" panose="020B0604020202020204" pitchFamily="34" charset="0"/>
              <a:buChar char="•"/>
            </a:pPr>
            <a:endParaRPr lang="en-US" sz="1600" i="1">
              <a:solidFill>
                <a:srgbClr val="0068B5"/>
              </a:solidFill>
            </a:endParaRPr>
          </a:p>
          <a:p>
            <a:pPr marL="342900" indent="-342900">
              <a:buFont typeface="Arial" panose="020B0604020202020204" pitchFamily="34" charset="0"/>
              <a:buChar char="•"/>
            </a:pPr>
            <a:r>
              <a:rPr lang="en-US" sz="1800">
                <a:solidFill>
                  <a:srgbClr val="0068B5"/>
                </a:solidFill>
              </a:rPr>
              <a:t>Axon Extract to Cloud (Tyler and Amir)</a:t>
            </a:r>
          </a:p>
          <a:p>
            <a:pPr marL="643459" lvl="1" indent="-342900">
              <a:buFont typeface="Arial" panose="020B0604020202020204" pitchFamily="34" charset="0"/>
              <a:buChar char="•"/>
            </a:pPr>
            <a:r>
              <a:rPr lang="en-US" sz="1600" i="1">
                <a:solidFill>
                  <a:srgbClr val="0068B5"/>
                </a:solidFill>
              </a:rPr>
              <a:t>Command </a:t>
            </a:r>
          </a:p>
          <a:p>
            <a:pPr marL="643459" lvl="1" indent="-342900">
              <a:buFont typeface="Arial" panose="020B0604020202020204" pitchFamily="34" charset="0"/>
              <a:buChar char="•"/>
            </a:pPr>
            <a:r>
              <a:rPr lang="en-US" sz="1600" i="1">
                <a:solidFill>
                  <a:srgbClr val="0068B5"/>
                </a:solidFill>
              </a:rPr>
              <a:t>Data</a:t>
            </a:r>
          </a:p>
        </p:txBody>
      </p:sp>
      <p:sp>
        <p:nvSpPr>
          <p:cNvPr id="12" name="Title 4">
            <a:extLst>
              <a:ext uri="{FF2B5EF4-FFF2-40B4-BE49-F238E27FC236}">
                <a16:creationId xmlns:a16="http://schemas.microsoft.com/office/drawing/2014/main" id="{D968404E-CFC3-46F4-B2B6-068455D62824}"/>
              </a:ext>
            </a:extLst>
          </p:cNvPr>
          <p:cNvSpPr>
            <a:spLocks noGrp="1"/>
          </p:cNvSpPr>
          <p:nvPr>
            <p:ph type="title"/>
          </p:nvPr>
        </p:nvSpPr>
        <p:spPr>
          <a:xfrm>
            <a:off x="2250164" y="144273"/>
            <a:ext cx="9487626" cy="670655"/>
          </a:xfrm>
        </p:spPr>
        <p:txBody>
          <a:bodyPr/>
          <a:lstStyle/>
          <a:p>
            <a:r>
              <a:rPr lang="en-US" dirty="0">
                <a:solidFill>
                  <a:srgbClr val="0068B5"/>
                </a:solidFill>
              </a:rPr>
              <a:t>RAAD</a:t>
            </a:r>
            <a:r>
              <a:rPr lang="en-US" dirty="0"/>
              <a:t> </a:t>
            </a:r>
            <a:r>
              <a:rPr lang="en-US" dirty="0">
                <a:solidFill>
                  <a:schemeClr val="accent6">
                    <a:lumMod val="60000"/>
                    <a:lumOff val="40000"/>
                  </a:schemeClr>
                </a:solidFill>
              </a:rPr>
              <a:t>Store/Extract </a:t>
            </a:r>
            <a:r>
              <a:rPr lang="en-US" dirty="0">
                <a:solidFill>
                  <a:srgbClr val="0068B5"/>
                </a:solidFill>
              </a:rPr>
              <a:t>Flow</a:t>
            </a:r>
          </a:p>
        </p:txBody>
      </p:sp>
      <p:pic>
        <p:nvPicPr>
          <p:cNvPr id="4" name="Picture 3">
            <a:extLst>
              <a:ext uri="{FF2B5EF4-FFF2-40B4-BE49-F238E27FC236}">
                <a16:creationId xmlns:a16="http://schemas.microsoft.com/office/drawing/2014/main" id="{9A4D0DEF-07C6-4443-8E03-6D27FC99B1F6}"/>
              </a:ext>
            </a:extLst>
          </p:cNvPr>
          <p:cNvPicPr>
            <a:picLocks noChangeAspect="1"/>
          </p:cNvPicPr>
          <p:nvPr/>
        </p:nvPicPr>
        <p:blipFill>
          <a:blip r:embed="rId2"/>
          <a:stretch>
            <a:fillRect/>
          </a:stretch>
        </p:blipFill>
        <p:spPr>
          <a:xfrm>
            <a:off x="459621" y="779093"/>
            <a:ext cx="2293457" cy="5675514"/>
          </a:xfrm>
          <a:prstGeom prst="rect">
            <a:avLst/>
          </a:prstGeom>
        </p:spPr>
      </p:pic>
      <p:pic>
        <p:nvPicPr>
          <p:cNvPr id="3" name="Picture 2">
            <a:extLst>
              <a:ext uri="{FF2B5EF4-FFF2-40B4-BE49-F238E27FC236}">
                <a16:creationId xmlns:a16="http://schemas.microsoft.com/office/drawing/2014/main" id="{DBDD0380-78FE-431E-9C3A-E1173869D1F9}"/>
              </a:ext>
            </a:extLst>
          </p:cNvPr>
          <p:cNvPicPr>
            <a:picLocks noChangeAspect="1"/>
          </p:cNvPicPr>
          <p:nvPr/>
        </p:nvPicPr>
        <p:blipFill>
          <a:blip r:embed="rId3"/>
          <a:stretch>
            <a:fillRect/>
          </a:stretch>
        </p:blipFill>
        <p:spPr>
          <a:xfrm>
            <a:off x="3567447" y="1169772"/>
            <a:ext cx="7763025" cy="3232877"/>
          </a:xfrm>
          <a:prstGeom prst="rect">
            <a:avLst/>
          </a:prstGeom>
        </p:spPr>
      </p:pic>
      <p:pic>
        <p:nvPicPr>
          <p:cNvPr id="5" name="Picture 4">
            <a:extLst>
              <a:ext uri="{FF2B5EF4-FFF2-40B4-BE49-F238E27FC236}">
                <a16:creationId xmlns:a16="http://schemas.microsoft.com/office/drawing/2014/main" id="{BE655DE9-A47B-4F04-B38D-8CBDB9ED8B70}"/>
              </a:ext>
            </a:extLst>
          </p:cNvPr>
          <p:cNvPicPr>
            <a:picLocks noChangeAspect="1"/>
          </p:cNvPicPr>
          <p:nvPr/>
        </p:nvPicPr>
        <p:blipFill>
          <a:blip r:embed="rId4"/>
          <a:stretch>
            <a:fillRect/>
          </a:stretch>
        </p:blipFill>
        <p:spPr>
          <a:xfrm>
            <a:off x="4712037" y="4881964"/>
            <a:ext cx="7479963" cy="215498"/>
          </a:xfrm>
          <a:prstGeom prst="rect">
            <a:avLst/>
          </a:prstGeom>
        </p:spPr>
      </p:pic>
      <p:pic>
        <p:nvPicPr>
          <p:cNvPr id="6" name="Picture 5">
            <a:extLst>
              <a:ext uri="{FF2B5EF4-FFF2-40B4-BE49-F238E27FC236}">
                <a16:creationId xmlns:a16="http://schemas.microsoft.com/office/drawing/2014/main" id="{299DC594-0B85-4C16-A2CD-81760F2870A4}"/>
              </a:ext>
            </a:extLst>
          </p:cNvPr>
          <p:cNvPicPr>
            <a:picLocks noChangeAspect="1"/>
          </p:cNvPicPr>
          <p:nvPr/>
        </p:nvPicPr>
        <p:blipFill>
          <a:blip r:embed="rId5"/>
          <a:stretch>
            <a:fillRect/>
          </a:stretch>
        </p:blipFill>
        <p:spPr>
          <a:xfrm>
            <a:off x="4285810" y="5263168"/>
            <a:ext cx="7906190" cy="287815"/>
          </a:xfrm>
          <a:prstGeom prst="rect">
            <a:avLst/>
          </a:prstGeom>
        </p:spPr>
      </p:pic>
    </p:spTree>
    <p:extLst>
      <p:ext uri="{BB962C8B-B14F-4D97-AF65-F5344CB8AC3E}">
        <p14:creationId xmlns:p14="http://schemas.microsoft.com/office/powerpoint/2010/main" val="242899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365308" y="202306"/>
            <a:ext cx="11010816" cy="952499"/>
          </a:xfrm>
        </p:spPr>
        <p:txBody>
          <a:bodyPr/>
          <a:lstStyle/>
          <a:p>
            <a:r>
              <a:rPr lang="en-CA" dirty="0"/>
              <a:t>Requirements for BHB/RAAD</a:t>
            </a:r>
            <a:endParaRPr lang="en-US" dirty="0"/>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92467" y="1052707"/>
            <a:ext cx="11573839" cy="5197839"/>
          </a:xfrm>
        </p:spPr>
        <p:txBody>
          <a:bodyPr>
            <a:noAutofit/>
          </a:bodyPr>
          <a:lstStyle/>
          <a:p>
            <a:pPr marL="571500" lvl="1" indent="-342900">
              <a:spcBef>
                <a:spcPts val="0"/>
              </a:spcBef>
              <a:buFont typeface="+mj-lt"/>
              <a:buAutoNum type="arabicPeriod"/>
            </a:pPr>
            <a:r>
              <a:rPr lang="en-US" sz="2000" b="1" dirty="0"/>
              <a:t>Standardize the Asserts</a:t>
            </a:r>
          </a:p>
          <a:p>
            <a:pPr marL="571500" lvl="1" indent="-342900">
              <a:spcBef>
                <a:spcPts val="0"/>
              </a:spcBef>
              <a:buFont typeface="+mj-lt"/>
              <a:buAutoNum type="arabicPeriod"/>
            </a:pPr>
            <a:r>
              <a:rPr lang="en-US" sz="2000" b="1" dirty="0"/>
              <a:t>Debug Handbook wiki assert content (</a:t>
            </a:r>
            <a:r>
              <a:rPr lang="en-US" sz="1800" dirty="0"/>
              <a:t>“Known Causes for Assert” and “FW Data Necessary for Analysis”)</a:t>
            </a:r>
          </a:p>
          <a:p>
            <a:pPr marL="571500" lvl="1" indent="-342900">
              <a:spcBef>
                <a:spcPts val="0"/>
              </a:spcBef>
              <a:buFont typeface="+mj-lt"/>
              <a:buAutoNum type="arabicPeriod"/>
            </a:pPr>
            <a:r>
              <a:rPr lang="en-US" sz="2000" b="1" dirty="0"/>
              <a:t>Firmware stability </a:t>
            </a:r>
            <a:r>
              <a:rPr lang="en-US" sz="2000" b="1" i="1" dirty="0"/>
              <a:t>– Data-Control, PacManIC.py, Auto-Parsers, and telemetry swim lane</a:t>
            </a:r>
          </a:p>
          <a:p>
            <a:pPr marL="571500" lvl="1" indent="-342900">
              <a:spcBef>
                <a:spcPts val="0"/>
              </a:spcBef>
              <a:buFont typeface="+mj-lt"/>
              <a:buAutoNum type="arabicPeriod"/>
            </a:pPr>
            <a:r>
              <a:rPr lang="en-US" sz="2000" b="1" i="1" dirty="0"/>
              <a:t>Scale up RAAD to analyze additional asserts</a:t>
            </a:r>
          </a:p>
          <a:p>
            <a:pPr marL="571500" lvl="1" indent="-342900">
              <a:spcBef>
                <a:spcPts val="0"/>
              </a:spcBef>
              <a:buFont typeface="+mj-lt"/>
              <a:buAutoNum type="arabicPeriod"/>
            </a:pPr>
            <a:r>
              <a:rPr lang="en-US" sz="2000" b="1" dirty="0"/>
              <a:t>Telemetry/system meta uploaded to DL/Axo</a:t>
            </a:r>
            <a:r>
              <a:rPr lang="en-US" sz="2000" dirty="0"/>
              <a:t>n (ConVal, PV, RDT and Customer)</a:t>
            </a:r>
          </a:p>
          <a:p>
            <a:pPr marL="826294" lvl="2" indent="-342900">
              <a:spcBef>
                <a:spcPts val="0"/>
              </a:spcBef>
              <a:buFont typeface="+mj-lt"/>
              <a:buAutoNum type="alphaLcParenR"/>
            </a:pPr>
            <a:r>
              <a:rPr lang="en-US" sz="1600" b="1" i="1" dirty="0"/>
              <a:t>Easily accessible telemetry</a:t>
            </a:r>
          </a:p>
          <a:p>
            <a:pPr marL="826294" lvl="2" indent="-342900">
              <a:spcBef>
                <a:spcPts val="0"/>
              </a:spcBef>
              <a:buFont typeface="+mj-lt"/>
              <a:buAutoNum type="alphaLcParenR"/>
            </a:pPr>
            <a:r>
              <a:rPr lang="en-US" sz="1600" b="1" i="1" dirty="0"/>
              <a:t>Database to store telemetry (RAAD modified to access this database – in Gen 3 we used </a:t>
            </a:r>
            <a:r>
              <a:rPr lang="en-US" sz="1600" b="1" i="1" dirty="0" err="1"/>
              <a:t>Datalake</a:t>
            </a:r>
            <a:r>
              <a:rPr lang="en-US" sz="1600" b="1" i="1" dirty="0"/>
              <a:t>/AXON)</a:t>
            </a:r>
          </a:p>
          <a:p>
            <a:pPr marL="571500" lvl="1" indent="-342900">
              <a:spcBef>
                <a:spcPts val="0"/>
              </a:spcBef>
              <a:buFont typeface="+mj-lt"/>
              <a:buAutoNum type="arabicPeriod"/>
            </a:pPr>
            <a:r>
              <a:rPr lang="en-US" sz="2000" b="1" i="1" dirty="0"/>
              <a:t>HWPC inside telemetry (maybe its own object ID)</a:t>
            </a:r>
          </a:p>
          <a:p>
            <a:pPr marL="571500" lvl="1" indent="-342900">
              <a:spcBef>
                <a:spcPts val="0"/>
              </a:spcBef>
              <a:buFont typeface="+mj-lt"/>
              <a:buAutoNum type="arabicPeriod"/>
            </a:pPr>
            <a:r>
              <a:rPr lang="en-US" sz="2000" b="1" i="1" dirty="0"/>
              <a:t>Periodic pulls of HIT (perhaps in ConVal swim lane)</a:t>
            </a:r>
          </a:p>
          <a:p>
            <a:pPr marL="571500" lvl="1" indent="-342900">
              <a:spcBef>
                <a:spcPts val="0"/>
              </a:spcBef>
              <a:buFont typeface="+mj-lt"/>
              <a:buAutoNum type="arabicPeriod"/>
            </a:pPr>
            <a:endParaRPr lang="en-US" sz="2000" b="1" i="1" dirty="0"/>
          </a:p>
          <a:p>
            <a:pPr marL="571500" lvl="1" indent="-342900">
              <a:spcBef>
                <a:spcPts val="0"/>
              </a:spcBef>
              <a:buFont typeface="+mj-lt"/>
              <a:buAutoNum type="arabicPeriod"/>
            </a:pPr>
            <a:endParaRPr lang="en-US" sz="2000" b="1" i="1" dirty="0"/>
          </a:p>
          <a:p>
            <a:pPr marL="571500" lvl="1" indent="-342900">
              <a:spcBef>
                <a:spcPts val="0"/>
              </a:spcBef>
              <a:buFont typeface="+mj-lt"/>
              <a:buAutoNum type="arabicPeriod"/>
            </a:pPr>
            <a:endParaRPr lang="en-US" sz="2000" dirty="0"/>
          </a:p>
          <a:p>
            <a:pPr marL="571500" lvl="1" indent="-342900">
              <a:spcBef>
                <a:spcPts val="0"/>
              </a:spcBef>
              <a:buFont typeface="+mj-lt"/>
              <a:buAutoNum type="arabicPeriod"/>
            </a:pPr>
            <a:endParaRPr lang="en-US" sz="2000" dirty="0"/>
          </a:p>
          <a:p>
            <a:pPr marL="571500" lvl="1" indent="-342900">
              <a:spcBef>
                <a:spcPts val="0"/>
              </a:spcBef>
              <a:buFont typeface="+mj-lt"/>
              <a:buAutoNum type="arabicPeriod"/>
            </a:pPr>
            <a:endParaRPr lang="en-US" sz="2000" dirty="0"/>
          </a:p>
        </p:txBody>
      </p:sp>
    </p:spTree>
    <p:extLst>
      <p:ext uri="{BB962C8B-B14F-4D97-AF65-F5344CB8AC3E}">
        <p14:creationId xmlns:p14="http://schemas.microsoft.com/office/powerpoint/2010/main" val="394562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23C0FD-ACCD-4BA8-8486-2DBE9CDEFDB9}"/>
              </a:ext>
            </a:extLst>
          </p:cNvPr>
          <p:cNvSpPr>
            <a:spLocks noGrp="1"/>
          </p:cNvSpPr>
          <p:nvPr>
            <p:ph type="sldNum" sz="quarter" idx="12"/>
          </p:nvPr>
        </p:nvSpPr>
        <p:spPr/>
        <p:txBody>
          <a:bodyPr anchor="ctr">
            <a:normAutofit fontScale="25000" lnSpcReduction="20000"/>
          </a:bodyPr>
          <a:lstStyle/>
          <a:p>
            <a:pPr>
              <a:spcAft>
                <a:spcPts val="600"/>
              </a:spcAft>
            </a:pPr>
            <a:fld id="{EE2556C5-CE8C-6547-B838-EA80C61A4AF7}" type="slidenum">
              <a:rPr lang="en-US" smtClean="0"/>
              <a:pPr>
                <a:spcAft>
                  <a:spcPts val="600"/>
                </a:spcAft>
              </a:pPr>
              <a:t>40</a:t>
            </a:fld>
            <a:endParaRPr lang="en-US"/>
          </a:p>
        </p:txBody>
      </p:sp>
      <p:sp>
        <p:nvSpPr>
          <p:cNvPr id="10" name="Content Placeholder 3">
            <a:extLst>
              <a:ext uri="{FF2B5EF4-FFF2-40B4-BE49-F238E27FC236}">
                <a16:creationId xmlns:a16="http://schemas.microsoft.com/office/drawing/2014/main" id="{40922160-D24D-4E5A-B913-E8378D3B0008}"/>
              </a:ext>
            </a:extLst>
          </p:cNvPr>
          <p:cNvSpPr>
            <a:spLocks noGrp="1"/>
          </p:cNvSpPr>
          <p:nvPr>
            <p:ph sz="half" idx="1"/>
          </p:nvPr>
        </p:nvSpPr>
        <p:spPr>
          <a:xfrm>
            <a:off x="4187724" y="814928"/>
            <a:ext cx="7820212" cy="5398048"/>
          </a:xfrm>
        </p:spPr>
        <p:txBody>
          <a:bodyPr/>
          <a:lstStyle/>
          <a:p>
            <a:pPr marL="342900" indent="-342900">
              <a:buFont typeface="Arial" panose="020B0604020202020204" pitchFamily="34" charset="0"/>
              <a:buChar char="•"/>
            </a:pPr>
            <a:r>
              <a:rPr lang="en-US" sz="2000">
                <a:solidFill>
                  <a:srgbClr val="0068B5"/>
                </a:solidFill>
              </a:rPr>
              <a:t>Parse Telemetry Binary (CFE-Phuong and Joe)</a:t>
            </a:r>
          </a:p>
          <a:p>
            <a:pPr marL="643459" lvl="1" indent="-342900">
              <a:buFont typeface="Arial" panose="020B0604020202020204" pitchFamily="34" charset="0"/>
              <a:buChar char="•"/>
            </a:pPr>
            <a:r>
              <a:rPr lang="en-US" sz="1600">
                <a:solidFill>
                  <a:srgbClr val="0068B5"/>
                </a:solidFill>
              </a:rPr>
              <a:t>New compiler features (similarity search and verified lifting of meta data)</a:t>
            </a:r>
          </a:p>
          <a:p>
            <a:pPr marL="643459" lvl="1" indent="-342900">
              <a:buFont typeface="Arial" panose="020B0604020202020204" pitchFamily="34" charset="0"/>
              <a:buChar char="•"/>
            </a:pPr>
            <a:r>
              <a:rPr lang="en-US" sz="1600">
                <a:solidFill>
                  <a:srgbClr val="0068B5"/>
                </a:solidFill>
              </a:rPr>
              <a:t>Python 2.x and 3.x compatible</a:t>
            </a:r>
          </a:p>
          <a:p>
            <a:pPr marL="643459" lvl="1" indent="-342900">
              <a:buFont typeface="Arial" panose="020B0604020202020204" pitchFamily="34" charset="0"/>
              <a:buChar char="•"/>
            </a:pPr>
            <a:r>
              <a:rPr lang="en-US" sz="1600">
                <a:solidFill>
                  <a:srgbClr val="0068B5"/>
                </a:solidFill>
              </a:rPr>
              <a:t>All data objects can be parsed </a:t>
            </a:r>
          </a:p>
          <a:p>
            <a:pPr marL="643459" lvl="1" indent="-342900">
              <a:buFont typeface="Arial" panose="020B0604020202020204" pitchFamily="34" charset="0"/>
              <a:buChar char="•"/>
            </a:pPr>
            <a:r>
              <a:rPr lang="en-US" sz="1600" i="1">
                <a:solidFill>
                  <a:srgbClr val="0068B5"/>
                </a:solidFill>
              </a:rPr>
              <a:t>Details upon request</a:t>
            </a:r>
          </a:p>
          <a:p>
            <a:pPr marL="342900" indent="-342900">
              <a:buFont typeface="Arial" panose="020B0604020202020204" pitchFamily="34" charset="0"/>
              <a:buChar char="•"/>
            </a:pPr>
            <a:r>
              <a:rPr lang="en-US" sz="2000">
                <a:solidFill>
                  <a:srgbClr val="0068B5"/>
                </a:solidFill>
              </a:rPr>
              <a:t>Time Series Visualization (Daniel)</a:t>
            </a:r>
          </a:p>
          <a:p>
            <a:pPr marL="643459" lvl="1" indent="-342900">
              <a:buFont typeface="Arial" panose="020B0604020202020204" pitchFamily="34" charset="0"/>
              <a:buChar char="•"/>
            </a:pPr>
            <a:r>
              <a:rPr lang="en-US" sz="1600">
                <a:solidFill>
                  <a:srgbClr val="0068B5"/>
                </a:solidFill>
              </a:rPr>
              <a:t>Preconfigured / Dynamic Guided Graph Generation</a:t>
            </a:r>
          </a:p>
          <a:p>
            <a:pPr marL="643459" lvl="1" indent="-342900">
              <a:buFont typeface="Arial" panose="020B0604020202020204" pitchFamily="34" charset="0"/>
              <a:buChar char="•"/>
            </a:pPr>
            <a:r>
              <a:rPr lang="en-US" sz="1600" i="1">
                <a:solidFill>
                  <a:srgbClr val="0068B5"/>
                </a:solidFill>
              </a:rPr>
              <a:t>Details in backup (for offline discussions)</a:t>
            </a:r>
          </a:p>
          <a:p>
            <a:pPr marL="342900" indent="-342900">
              <a:buFont typeface="Arial" panose="020B0604020202020204" pitchFamily="34" charset="0"/>
              <a:buChar char="•"/>
            </a:pPr>
            <a:r>
              <a:rPr lang="en-US" sz="2067">
                <a:solidFill>
                  <a:srgbClr val="0068B5"/>
                </a:solidFill>
              </a:rPr>
              <a:t>Data Management Linkage (Joe/Daniel)</a:t>
            </a:r>
          </a:p>
          <a:p>
            <a:pPr marL="643459" lvl="1" indent="-342900">
              <a:buFont typeface="Arial" panose="020B0604020202020204" pitchFamily="34" charset="0"/>
              <a:buChar char="•"/>
            </a:pPr>
            <a:r>
              <a:rPr lang="en-US" sz="1600" i="1">
                <a:solidFill>
                  <a:srgbClr val="0068B5"/>
                </a:solidFill>
              </a:rPr>
              <a:t>Developed a time </a:t>
            </a:r>
            <a:r>
              <a:rPr lang="en-US" sz="1600" i="1" err="1">
                <a:solidFill>
                  <a:srgbClr val="0068B5"/>
                </a:solidFill>
              </a:rPr>
              <a:t>siries</a:t>
            </a:r>
            <a:r>
              <a:rPr lang="en-US" sz="1600" i="1">
                <a:solidFill>
                  <a:srgbClr val="0068B5"/>
                </a:solidFill>
              </a:rPr>
              <a:t> file format</a:t>
            </a:r>
          </a:p>
          <a:p>
            <a:pPr marL="342900" indent="-342900">
              <a:buFont typeface="Arial" panose="020B0604020202020204" pitchFamily="34" charset="0"/>
              <a:buChar char="•"/>
            </a:pPr>
            <a:r>
              <a:rPr lang="en-US" sz="2067">
                <a:solidFill>
                  <a:srgbClr val="0068B5"/>
                </a:solidFill>
              </a:rPr>
              <a:t>Data Aggregation into </a:t>
            </a:r>
            <a:r>
              <a:rPr lang="en-US" sz="2067" err="1">
                <a:solidFill>
                  <a:srgbClr val="0068B5"/>
                </a:solidFill>
              </a:rPr>
              <a:t>OneAPI</a:t>
            </a:r>
            <a:r>
              <a:rPr lang="en-US" sz="2067">
                <a:solidFill>
                  <a:srgbClr val="0068B5"/>
                </a:solidFill>
              </a:rPr>
              <a:t> (Joe/Daniel)</a:t>
            </a:r>
          </a:p>
          <a:p>
            <a:pPr marL="643459" lvl="1" indent="-342900">
              <a:buFont typeface="Arial" panose="020B0604020202020204" pitchFamily="34" charset="0"/>
              <a:buChar char="•"/>
            </a:pPr>
            <a:r>
              <a:rPr lang="en-US" sz="1600" i="1">
                <a:solidFill>
                  <a:srgbClr val="0068B5"/>
                </a:solidFill>
              </a:rPr>
              <a:t>Transform the file format into TensorFlow objects, using multiple embedding </a:t>
            </a:r>
          </a:p>
        </p:txBody>
      </p:sp>
      <p:sp>
        <p:nvSpPr>
          <p:cNvPr id="12" name="Title 4">
            <a:extLst>
              <a:ext uri="{FF2B5EF4-FFF2-40B4-BE49-F238E27FC236}">
                <a16:creationId xmlns:a16="http://schemas.microsoft.com/office/drawing/2014/main" id="{D968404E-CFC3-46F4-B2B6-068455D62824}"/>
              </a:ext>
            </a:extLst>
          </p:cNvPr>
          <p:cNvSpPr>
            <a:spLocks noGrp="1"/>
          </p:cNvSpPr>
          <p:nvPr>
            <p:ph type="title"/>
          </p:nvPr>
        </p:nvSpPr>
        <p:spPr>
          <a:xfrm>
            <a:off x="2250164" y="144273"/>
            <a:ext cx="9487626" cy="670655"/>
          </a:xfrm>
        </p:spPr>
        <p:txBody>
          <a:bodyPr/>
          <a:lstStyle/>
          <a:p>
            <a:r>
              <a:rPr lang="en-US" dirty="0">
                <a:solidFill>
                  <a:srgbClr val="0068B5"/>
                </a:solidFill>
              </a:rPr>
              <a:t>RAAD </a:t>
            </a:r>
            <a:r>
              <a:rPr lang="en-US" dirty="0">
                <a:solidFill>
                  <a:schemeClr val="accent6">
                    <a:lumMod val="60000"/>
                    <a:lumOff val="40000"/>
                  </a:schemeClr>
                </a:solidFill>
              </a:rPr>
              <a:t>Parse</a:t>
            </a:r>
            <a:r>
              <a:rPr lang="en-US" dirty="0">
                <a:solidFill>
                  <a:srgbClr val="0068B5"/>
                </a:solidFill>
              </a:rPr>
              <a:t> Flow</a:t>
            </a:r>
          </a:p>
        </p:txBody>
      </p:sp>
      <p:pic>
        <p:nvPicPr>
          <p:cNvPr id="3" name="Picture 2">
            <a:extLst>
              <a:ext uri="{FF2B5EF4-FFF2-40B4-BE49-F238E27FC236}">
                <a16:creationId xmlns:a16="http://schemas.microsoft.com/office/drawing/2014/main" id="{E7D3BF17-2025-404E-BF71-EC780D535C6C}"/>
              </a:ext>
            </a:extLst>
          </p:cNvPr>
          <p:cNvPicPr>
            <a:picLocks noChangeAspect="1"/>
          </p:cNvPicPr>
          <p:nvPr/>
        </p:nvPicPr>
        <p:blipFill>
          <a:blip r:embed="rId3"/>
          <a:stretch>
            <a:fillRect/>
          </a:stretch>
        </p:blipFill>
        <p:spPr>
          <a:xfrm>
            <a:off x="470750" y="798581"/>
            <a:ext cx="3358276" cy="5672061"/>
          </a:xfrm>
          <a:prstGeom prst="rect">
            <a:avLst/>
          </a:prstGeom>
        </p:spPr>
      </p:pic>
    </p:spTree>
    <p:extLst>
      <p:ext uri="{BB962C8B-B14F-4D97-AF65-F5344CB8AC3E}">
        <p14:creationId xmlns:p14="http://schemas.microsoft.com/office/powerpoint/2010/main" val="273787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23C0FD-ACCD-4BA8-8486-2DBE9CDEFDB9}"/>
              </a:ext>
            </a:extLst>
          </p:cNvPr>
          <p:cNvSpPr>
            <a:spLocks noGrp="1"/>
          </p:cNvSpPr>
          <p:nvPr>
            <p:ph type="sldNum" sz="quarter" idx="12"/>
          </p:nvPr>
        </p:nvSpPr>
        <p:spPr/>
        <p:txBody>
          <a:bodyPr anchor="ctr">
            <a:normAutofit fontScale="25000" lnSpcReduction="20000"/>
          </a:bodyPr>
          <a:lstStyle/>
          <a:p>
            <a:pPr>
              <a:spcAft>
                <a:spcPts val="600"/>
              </a:spcAft>
            </a:pPr>
            <a:fld id="{EE2556C5-CE8C-6547-B838-EA80C61A4AF7}" type="slidenum">
              <a:rPr lang="en-US" smtClean="0"/>
              <a:pPr>
                <a:spcAft>
                  <a:spcPts val="600"/>
                </a:spcAft>
              </a:pPr>
              <a:t>41</a:t>
            </a:fld>
            <a:endParaRPr lang="en-US"/>
          </a:p>
        </p:txBody>
      </p:sp>
      <p:sp>
        <p:nvSpPr>
          <p:cNvPr id="10" name="Content Placeholder 3">
            <a:extLst>
              <a:ext uri="{FF2B5EF4-FFF2-40B4-BE49-F238E27FC236}">
                <a16:creationId xmlns:a16="http://schemas.microsoft.com/office/drawing/2014/main" id="{40922160-D24D-4E5A-B913-E8378D3B0008}"/>
              </a:ext>
            </a:extLst>
          </p:cNvPr>
          <p:cNvSpPr>
            <a:spLocks noGrp="1"/>
          </p:cNvSpPr>
          <p:nvPr>
            <p:ph sz="half" idx="1"/>
          </p:nvPr>
        </p:nvSpPr>
        <p:spPr>
          <a:xfrm>
            <a:off x="5024284" y="729976"/>
            <a:ext cx="5181312" cy="5398048"/>
          </a:xfrm>
        </p:spPr>
        <p:txBody>
          <a:bodyPr/>
          <a:lstStyle/>
          <a:p>
            <a:pPr marL="342900" indent="-342900">
              <a:buFont typeface="Arial" panose="020B0604020202020204" pitchFamily="34" charset="0"/>
              <a:buChar char="•"/>
            </a:pPr>
            <a:r>
              <a:rPr lang="en-US" sz="1600" dirty="0">
                <a:solidFill>
                  <a:srgbClr val="0068B5"/>
                </a:solidFill>
              </a:rPr>
              <a:t>Codified Debug Handbook info (Joe and Amir)</a:t>
            </a:r>
          </a:p>
          <a:p>
            <a:pPr marL="643459" lvl="1" indent="-342900">
              <a:buFont typeface="Arial" panose="020B0604020202020204" pitchFamily="34" charset="0"/>
              <a:buChar char="•"/>
            </a:pPr>
            <a:r>
              <a:rPr lang="en-US" sz="1400" i="1" dirty="0">
                <a:solidFill>
                  <a:srgbClr val="0068B5"/>
                </a:solidFill>
              </a:rPr>
              <a:t>DF049 - The failure is a result of a long-term algorithmic issue with our core algorithms for band selection and data relocation.</a:t>
            </a:r>
            <a:endParaRPr lang="en-US" sz="1400" dirty="0">
              <a:solidFill>
                <a:srgbClr val="0068B5"/>
              </a:solidFill>
            </a:endParaRPr>
          </a:p>
          <a:p>
            <a:pPr marL="342900" indent="-342900">
              <a:buFont typeface="Arial" panose="020B0604020202020204" pitchFamily="34" charset="0"/>
              <a:buChar char="•"/>
            </a:pPr>
            <a:r>
              <a:rPr lang="en-US" sz="1600" dirty="0">
                <a:solidFill>
                  <a:srgbClr val="0068B5"/>
                </a:solidFill>
              </a:rPr>
              <a:t>Machine Learning Algorithms (Joe and IL-Justin)</a:t>
            </a:r>
          </a:p>
          <a:p>
            <a:pPr marL="643459" lvl="1" indent="-342900">
              <a:buFont typeface="Arial" panose="020B0604020202020204" pitchFamily="34" charset="0"/>
              <a:buChar char="•"/>
            </a:pPr>
            <a:r>
              <a:rPr lang="en-US" sz="1200" dirty="0">
                <a:solidFill>
                  <a:srgbClr val="0068B5"/>
                </a:solidFill>
              </a:rPr>
              <a:t>Using data mining techniques to feed the search and match algos</a:t>
            </a:r>
          </a:p>
          <a:p>
            <a:pPr marL="643459" lvl="1" indent="-342900">
              <a:buFont typeface="Arial" panose="020B0604020202020204" pitchFamily="34" charset="0"/>
              <a:buChar char="•"/>
            </a:pPr>
            <a:r>
              <a:rPr lang="en-US" sz="1200" i="1" dirty="0">
                <a:solidFill>
                  <a:srgbClr val="0068B5"/>
                </a:solidFill>
              </a:rPr>
              <a:t>Details upon request</a:t>
            </a:r>
          </a:p>
          <a:p>
            <a:pPr marL="342900" indent="-342900">
              <a:buFont typeface="Arial" panose="020B0604020202020204" pitchFamily="34" charset="0"/>
              <a:buChar char="•"/>
            </a:pPr>
            <a:r>
              <a:rPr lang="en-US" sz="1600" dirty="0">
                <a:solidFill>
                  <a:srgbClr val="0068B5"/>
                </a:solidFill>
              </a:rPr>
              <a:t>Generate the RAAD Expert Context Report</a:t>
            </a:r>
          </a:p>
          <a:p>
            <a:pPr marL="643459" lvl="1" indent="-342900">
              <a:buFont typeface="Arial" panose="020B0604020202020204" pitchFamily="34" charset="0"/>
              <a:buChar char="•"/>
            </a:pPr>
            <a:r>
              <a:rPr lang="en-US" sz="1200" dirty="0">
                <a:solidFill>
                  <a:srgbClr val="0068B5"/>
                </a:solidFill>
              </a:rPr>
              <a:t>Have a Python API that will generate all the content</a:t>
            </a:r>
          </a:p>
          <a:p>
            <a:pPr marL="342900" indent="-342900">
              <a:buFont typeface="Arial" panose="020B0604020202020204" pitchFamily="34" charset="0"/>
              <a:buChar char="•"/>
            </a:pPr>
            <a:r>
              <a:rPr lang="en-US" sz="1600" dirty="0">
                <a:solidFill>
                  <a:srgbClr val="0068B5"/>
                </a:solidFill>
              </a:rPr>
              <a:t>BONUS Machine Inferred Code Similarity - MISIM (IL-Justin, Stanley and </a:t>
            </a:r>
            <a:r>
              <a:rPr lang="en-US" sz="1600" dirty="0" err="1">
                <a:solidFill>
                  <a:srgbClr val="0068B5"/>
                </a:solidFill>
              </a:rPr>
              <a:t>Fangke</a:t>
            </a:r>
            <a:r>
              <a:rPr lang="en-US" sz="1600" dirty="0">
                <a:solidFill>
                  <a:srgbClr val="0068B5"/>
                </a:solidFill>
              </a:rPr>
              <a:t>)</a:t>
            </a:r>
          </a:p>
          <a:p>
            <a:pPr marL="643459" lvl="1" indent="-342900">
              <a:buFont typeface="Arial" panose="020B0604020202020204" pitchFamily="34" charset="0"/>
              <a:buChar char="•"/>
            </a:pPr>
            <a:r>
              <a:rPr lang="en-US" sz="1200" i="1" dirty="0">
                <a:solidFill>
                  <a:srgbClr val="0068B5"/>
                </a:solidFill>
              </a:rPr>
              <a:t>Code similarity is concerned with if two code snippets are semantically similar (i.e., having similar characteristics through some analysis)</a:t>
            </a:r>
          </a:p>
          <a:p>
            <a:pPr marL="643459" lvl="1" indent="-342900">
              <a:buFont typeface="Arial" panose="020B0604020202020204" pitchFamily="34" charset="0"/>
              <a:buChar char="•"/>
            </a:pPr>
            <a:r>
              <a:rPr lang="en-US" sz="1200" i="1" dirty="0">
                <a:solidFill>
                  <a:srgbClr val="0068B5"/>
                </a:solidFill>
              </a:rPr>
              <a:t>Has been run on NSG’s FW code repo </a:t>
            </a:r>
          </a:p>
          <a:p>
            <a:pPr marL="643459" lvl="1" indent="-342900">
              <a:buFont typeface="Arial" panose="020B0604020202020204" pitchFamily="34" charset="0"/>
              <a:buChar char="•"/>
            </a:pPr>
            <a:r>
              <a:rPr lang="en-US" sz="1200" i="1" dirty="0">
                <a:solidFill>
                  <a:srgbClr val="0068B5"/>
                </a:solidFill>
              </a:rPr>
              <a:t>Used &gt;7000 code pushes to fix bugs as golden snippets  Details in backup </a:t>
            </a:r>
          </a:p>
          <a:p>
            <a:pPr marL="342900" indent="-342900">
              <a:buFont typeface="Arial" panose="020B0604020202020204" pitchFamily="34" charset="0"/>
              <a:buChar char="•"/>
            </a:pPr>
            <a:endParaRPr lang="en-US" sz="1800" dirty="0">
              <a:solidFill>
                <a:srgbClr val="0068B5"/>
              </a:solidFill>
            </a:endParaRPr>
          </a:p>
        </p:txBody>
      </p:sp>
      <p:sp>
        <p:nvSpPr>
          <p:cNvPr id="12" name="Title 4">
            <a:extLst>
              <a:ext uri="{FF2B5EF4-FFF2-40B4-BE49-F238E27FC236}">
                <a16:creationId xmlns:a16="http://schemas.microsoft.com/office/drawing/2014/main" id="{D968404E-CFC3-46F4-B2B6-068455D62824}"/>
              </a:ext>
            </a:extLst>
          </p:cNvPr>
          <p:cNvSpPr>
            <a:spLocks noGrp="1"/>
          </p:cNvSpPr>
          <p:nvPr>
            <p:ph type="title"/>
          </p:nvPr>
        </p:nvSpPr>
        <p:spPr>
          <a:xfrm>
            <a:off x="2250164" y="144273"/>
            <a:ext cx="9487626" cy="670655"/>
          </a:xfrm>
        </p:spPr>
        <p:txBody>
          <a:bodyPr/>
          <a:lstStyle/>
          <a:p>
            <a:r>
              <a:rPr lang="en-US" dirty="0">
                <a:solidFill>
                  <a:srgbClr val="0068B5"/>
                </a:solidFill>
              </a:rPr>
              <a:t>RAAD </a:t>
            </a:r>
            <a:r>
              <a:rPr lang="en-US" dirty="0">
                <a:solidFill>
                  <a:schemeClr val="accent6">
                    <a:lumMod val="60000"/>
                    <a:lumOff val="40000"/>
                  </a:schemeClr>
                </a:solidFill>
              </a:rPr>
              <a:t>Analyze</a:t>
            </a:r>
            <a:r>
              <a:rPr lang="en-US" dirty="0"/>
              <a:t> </a:t>
            </a:r>
            <a:r>
              <a:rPr lang="en-US" dirty="0">
                <a:solidFill>
                  <a:srgbClr val="0068B5"/>
                </a:solidFill>
              </a:rPr>
              <a:t>Flow</a:t>
            </a:r>
          </a:p>
        </p:txBody>
      </p:sp>
      <p:pic>
        <p:nvPicPr>
          <p:cNvPr id="4" name="Picture 3">
            <a:extLst>
              <a:ext uri="{FF2B5EF4-FFF2-40B4-BE49-F238E27FC236}">
                <a16:creationId xmlns:a16="http://schemas.microsoft.com/office/drawing/2014/main" id="{3C199CCA-6EE3-4D0B-AABD-7A86F4F8AE97}"/>
              </a:ext>
            </a:extLst>
          </p:cNvPr>
          <p:cNvPicPr>
            <a:picLocks noChangeAspect="1"/>
          </p:cNvPicPr>
          <p:nvPr/>
        </p:nvPicPr>
        <p:blipFill>
          <a:blip r:embed="rId3"/>
          <a:stretch>
            <a:fillRect/>
          </a:stretch>
        </p:blipFill>
        <p:spPr>
          <a:xfrm>
            <a:off x="472163" y="646868"/>
            <a:ext cx="4505486" cy="5877498"/>
          </a:xfrm>
          <a:prstGeom prst="rect">
            <a:avLst/>
          </a:prstGeom>
        </p:spPr>
      </p:pic>
      <p:pic>
        <p:nvPicPr>
          <p:cNvPr id="6" name="Picture 5">
            <a:extLst>
              <a:ext uri="{FF2B5EF4-FFF2-40B4-BE49-F238E27FC236}">
                <a16:creationId xmlns:a16="http://schemas.microsoft.com/office/drawing/2014/main" id="{5E5B6BAC-F7F1-41CC-B24A-9678890E7048}"/>
              </a:ext>
            </a:extLst>
          </p:cNvPr>
          <p:cNvPicPr>
            <a:picLocks noChangeAspect="1"/>
          </p:cNvPicPr>
          <p:nvPr/>
        </p:nvPicPr>
        <p:blipFill>
          <a:blip r:embed="rId4"/>
          <a:stretch>
            <a:fillRect/>
          </a:stretch>
        </p:blipFill>
        <p:spPr>
          <a:xfrm>
            <a:off x="10135596" y="209976"/>
            <a:ext cx="1959410" cy="3639760"/>
          </a:xfrm>
          <a:prstGeom prst="rect">
            <a:avLst/>
          </a:prstGeom>
        </p:spPr>
      </p:pic>
    </p:spTree>
    <p:extLst>
      <p:ext uri="{BB962C8B-B14F-4D97-AF65-F5344CB8AC3E}">
        <p14:creationId xmlns:p14="http://schemas.microsoft.com/office/powerpoint/2010/main" val="410475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23C0FD-ACCD-4BA8-8486-2DBE9CDEFDB9}"/>
              </a:ext>
            </a:extLst>
          </p:cNvPr>
          <p:cNvSpPr>
            <a:spLocks noGrp="1"/>
          </p:cNvSpPr>
          <p:nvPr>
            <p:ph type="sldNum" sz="quarter" idx="12"/>
          </p:nvPr>
        </p:nvSpPr>
        <p:spPr/>
        <p:txBody>
          <a:bodyPr anchor="ctr">
            <a:normAutofit fontScale="25000" lnSpcReduction="20000"/>
          </a:bodyPr>
          <a:lstStyle/>
          <a:p>
            <a:pPr>
              <a:spcAft>
                <a:spcPts val="600"/>
              </a:spcAft>
            </a:pPr>
            <a:fld id="{EE2556C5-CE8C-6547-B838-EA80C61A4AF7}" type="slidenum">
              <a:rPr lang="en-US" smtClean="0"/>
              <a:pPr>
                <a:spcAft>
                  <a:spcPts val="600"/>
                </a:spcAft>
              </a:pPr>
              <a:t>42</a:t>
            </a:fld>
            <a:endParaRPr lang="en-US"/>
          </a:p>
        </p:txBody>
      </p:sp>
      <p:sp>
        <p:nvSpPr>
          <p:cNvPr id="10" name="Content Placeholder 3">
            <a:extLst>
              <a:ext uri="{FF2B5EF4-FFF2-40B4-BE49-F238E27FC236}">
                <a16:creationId xmlns:a16="http://schemas.microsoft.com/office/drawing/2014/main" id="{40922160-D24D-4E5A-B913-E8378D3B0008}"/>
              </a:ext>
            </a:extLst>
          </p:cNvPr>
          <p:cNvSpPr>
            <a:spLocks noGrp="1"/>
          </p:cNvSpPr>
          <p:nvPr>
            <p:ph sz="half" idx="1"/>
          </p:nvPr>
        </p:nvSpPr>
        <p:spPr>
          <a:xfrm>
            <a:off x="5684959" y="735470"/>
            <a:ext cx="6007496" cy="2208476"/>
          </a:xfrm>
        </p:spPr>
        <p:txBody>
          <a:bodyPr vert="horz" lIns="0" tIns="0" rIns="0" bIns="0" rtlCol="0" anchor="t">
            <a:noAutofit/>
          </a:bodyPr>
          <a:lstStyle/>
          <a:p>
            <a:pPr>
              <a:spcBef>
                <a:spcPts val="600"/>
              </a:spcBef>
            </a:pPr>
            <a:r>
              <a:rPr lang="en-US" sz="2000" dirty="0"/>
              <a:t>RAAD Expert Context Report</a:t>
            </a:r>
          </a:p>
          <a:p>
            <a:pPr marL="643255" lvl="1" indent="-342900">
              <a:spcBef>
                <a:spcPts val="600"/>
              </a:spcBef>
              <a:buFont typeface="Arial" panose="020B0604020202020204" pitchFamily="34" charset="0"/>
              <a:buChar char="•"/>
            </a:pPr>
            <a:r>
              <a:rPr lang="en-US" sz="1600" dirty="0"/>
              <a:t>See webpages for videos</a:t>
            </a:r>
            <a:endParaRPr lang="en-US" sz="1800" dirty="0"/>
          </a:p>
          <a:p>
            <a:pPr marL="643255" lvl="1" indent="-342900">
              <a:buFont typeface="Arial" panose="020B0604020202020204" pitchFamily="34" charset="0"/>
              <a:buChar char="•"/>
            </a:pPr>
            <a:endParaRPr lang="en-US" sz="1800" dirty="0"/>
          </a:p>
        </p:txBody>
      </p:sp>
      <p:sp>
        <p:nvSpPr>
          <p:cNvPr id="12" name="Title 4">
            <a:extLst>
              <a:ext uri="{FF2B5EF4-FFF2-40B4-BE49-F238E27FC236}">
                <a16:creationId xmlns:a16="http://schemas.microsoft.com/office/drawing/2014/main" id="{D968404E-CFC3-46F4-B2B6-068455D62824}"/>
              </a:ext>
            </a:extLst>
          </p:cNvPr>
          <p:cNvSpPr>
            <a:spLocks noGrp="1"/>
          </p:cNvSpPr>
          <p:nvPr>
            <p:ph type="title"/>
          </p:nvPr>
        </p:nvSpPr>
        <p:spPr>
          <a:xfrm>
            <a:off x="2250164" y="144273"/>
            <a:ext cx="9487626" cy="670655"/>
          </a:xfrm>
        </p:spPr>
        <p:txBody>
          <a:bodyPr/>
          <a:lstStyle/>
          <a:p>
            <a:r>
              <a:rPr lang="en-US" dirty="0">
                <a:solidFill>
                  <a:srgbClr val="0068B5"/>
                </a:solidFill>
              </a:rPr>
              <a:t>RAAD </a:t>
            </a:r>
            <a:r>
              <a:rPr lang="en-US" dirty="0">
                <a:solidFill>
                  <a:schemeClr val="accent6">
                    <a:lumMod val="60000"/>
                    <a:lumOff val="40000"/>
                  </a:schemeClr>
                </a:solidFill>
              </a:rPr>
              <a:t>Report</a:t>
            </a:r>
          </a:p>
        </p:txBody>
      </p:sp>
      <p:pic>
        <p:nvPicPr>
          <p:cNvPr id="7" name="Picture 6">
            <a:extLst>
              <a:ext uri="{FF2B5EF4-FFF2-40B4-BE49-F238E27FC236}">
                <a16:creationId xmlns:a16="http://schemas.microsoft.com/office/drawing/2014/main" id="{A883ECC0-29B2-411E-9144-27610E63F8B5}"/>
              </a:ext>
            </a:extLst>
          </p:cNvPr>
          <p:cNvPicPr>
            <a:picLocks noChangeAspect="1"/>
          </p:cNvPicPr>
          <p:nvPr/>
        </p:nvPicPr>
        <p:blipFill>
          <a:blip r:embed="rId3"/>
          <a:stretch>
            <a:fillRect/>
          </a:stretch>
        </p:blipFill>
        <p:spPr>
          <a:xfrm>
            <a:off x="454210" y="709278"/>
            <a:ext cx="5185414" cy="5790673"/>
          </a:xfrm>
          <a:prstGeom prst="rect">
            <a:avLst/>
          </a:prstGeom>
        </p:spPr>
      </p:pic>
      <p:sp>
        <p:nvSpPr>
          <p:cNvPr id="13" name="Slide Number Placeholder 1">
            <a:extLst>
              <a:ext uri="{FF2B5EF4-FFF2-40B4-BE49-F238E27FC236}">
                <a16:creationId xmlns:a16="http://schemas.microsoft.com/office/drawing/2014/main" id="{C398174F-15B5-413B-9DC4-F76D499BBB45}"/>
              </a:ext>
            </a:extLst>
          </p:cNvPr>
          <p:cNvSpPr txBox="1">
            <a:spLocks/>
          </p:cNvSpPr>
          <p:nvPr/>
        </p:nvSpPr>
        <p:spPr>
          <a:xfrm>
            <a:off x="9879992" y="6544390"/>
            <a:ext cx="2127943" cy="326821"/>
          </a:xfrm>
          <a:prstGeom prst="rect">
            <a:avLst/>
          </a:prstGeom>
        </p:spPr>
        <p:txBody>
          <a:bodyPr vert="horz" lIns="0" tIns="0" rIns="0" bIns="0" rtlCol="0" anchor="ctr"/>
          <a:lstStyle>
            <a:defPPr>
              <a:defRPr lang="en-US"/>
            </a:defPPr>
            <a:lvl1pPr marL="0" algn="r" defTabSz="609585" rtl="0" eaLnBrk="1" latinLnBrk="0" hangingPunct="1">
              <a:defRPr sz="1067" kern="1200">
                <a:solidFill>
                  <a:schemeClr val="bg1"/>
                </a:solidFill>
                <a:latin typeface="+mn-lt"/>
                <a:ea typeface="+mn-ea"/>
                <a:cs typeface="Arial" panose="020B0604020202020204" pitchFamily="34" charset="0"/>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fld id="{EE2556C5-CE8C-6547-B838-EA80C61A4AF7}" type="slidenum">
              <a:rPr lang="en-US" smtClean="0"/>
              <a:pPr/>
              <a:t>42</a:t>
            </a:fld>
            <a:endParaRPr lang="en-US"/>
          </a:p>
        </p:txBody>
      </p:sp>
      <p:grpSp>
        <p:nvGrpSpPr>
          <p:cNvPr id="14" name="Group 13">
            <a:extLst>
              <a:ext uri="{FF2B5EF4-FFF2-40B4-BE49-F238E27FC236}">
                <a16:creationId xmlns:a16="http://schemas.microsoft.com/office/drawing/2014/main" id="{C926D32F-3AA8-4AB8-92C4-BBAE7B4E463F}"/>
              </a:ext>
            </a:extLst>
          </p:cNvPr>
          <p:cNvGrpSpPr/>
          <p:nvPr/>
        </p:nvGrpSpPr>
        <p:grpSpPr>
          <a:xfrm>
            <a:off x="7057622" y="1387383"/>
            <a:ext cx="3584053" cy="4395967"/>
            <a:chOff x="3544916" y="1409946"/>
            <a:chExt cx="3475077" cy="4151880"/>
          </a:xfrm>
        </p:grpSpPr>
        <p:pic>
          <p:nvPicPr>
            <p:cNvPr id="15" name="Picture 14">
              <a:extLst>
                <a:ext uri="{FF2B5EF4-FFF2-40B4-BE49-F238E27FC236}">
                  <a16:creationId xmlns:a16="http://schemas.microsoft.com/office/drawing/2014/main" id="{AB6A3DC4-3AF4-4EB0-9CA2-285072682F0E}"/>
                </a:ext>
              </a:extLst>
            </p:cNvPr>
            <p:cNvPicPr>
              <a:picLocks noChangeAspect="1"/>
            </p:cNvPicPr>
            <p:nvPr/>
          </p:nvPicPr>
          <p:blipFill>
            <a:blip r:embed="rId4"/>
            <a:stretch>
              <a:fillRect/>
            </a:stretch>
          </p:blipFill>
          <p:spPr>
            <a:xfrm>
              <a:off x="3548685" y="1409946"/>
              <a:ext cx="2040452" cy="745061"/>
            </a:xfrm>
            <a:prstGeom prst="rect">
              <a:avLst/>
            </a:prstGeom>
          </p:spPr>
        </p:pic>
        <p:pic>
          <p:nvPicPr>
            <p:cNvPr id="16" name="Picture 15">
              <a:extLst>
                <a:ext uri="{FF2B5EF4-FFF2-40B4-BE49-F238E27FC236}">
                  <a16:creationId xmlns:a16="http://schemas.microsoft.com/office/drawing/2014/main" id="{A1E70BF8-A208-47AD-BFAB-8F9D38182136}"/>
                </a:ext>
              </a:extLst>
            </p:cNvPr>
            <p:cNvPicPr>
              <a:picLocks noChangeAspect="1"/>
            </p:cNvPicPr>
            <p:nvPr/>
          </p:nvPicPr>
          <p:blipFill>
            <a:blip r:embed="rId5"/>
            <a:stretch>
              <a:fillRect/>
            </a:stretch>
          </p:blipFill>
          <p:spPr>
            <a:xfrm>
              <a:off x="3548685" y="2176659"/>
              <a:ext cx="3183443" cy="1697554"/>
            </a:xfrm>
            <a:prstGeom prst="rect">
              <a:avLst/>
            </a:prstGeom>
          </p:spPr>
        </p:pic>
        <p:pic>
          <p:nvPicPr>
            <p:cNvPr id="17" name="Picture 16">
              <a:extLst>
                <a:ext uri="{FF2B5EF4-FFF2-40B4-BE49-F238E27FC236}">
                  <a16:creationId xmlns:a16="http://schemas.microsoft.com/office/drawing/2014/main" id="{281501EA-0060-4B6A-A70B-D77D5EFF3E34}"/>
                </a:ext>
              </a:extLst>
            </p:cNvPr>
            <p:cNvPicPr>
              <a:picLocks noChangeAspect="1"/>
            </p:cNvPicPr>
            <p:nvPr/>
          </p:nvPicPr>
          <p:blipFill>
            <a:blip r:embed="rId6"/>
            <a:stretch>
              <a:fillRect/>
            </a:stretch>
          </p:blipFill>
          <p:spPr>
            <a:xfrm>
              <a:off x="3548685" y="3898277"/>
              <a:ext cx="3471308" cy="1261524"/>
            </a:xfrm>
            <a:prstGeom prst="rect">
              <a:avLst/>
            </a:prstGeom>
          </p:spPr>
        </p:pic>
        <p:pic>
          <p:nvPicPr>
            <p:cNvPr id="18" name="Picture 17">
              <a:extLst>
                <a:ext uri="{FF2B5EF4-FFF2-40B4-BE49-F238E27FC236}">
                  <a16:creationId xmlns:a16="http://schemas.microsoft.com/office/drawing/2014/main" id="{B99FFDA1-E551-4006-A9D6-2969FC860D29}"/>
                </a:ext>
              </a:extLst>
            </p:cNvPr>
            <p:cNvPicPr>
              <a:picLocks noChangeAspect="1"/>
            </p:cNvPicPr>
            <p:nvPr/>
          </p:nvPicPr>
          <p:blipFill>
            <a:blip r:embed="rId7"/>
            <a:stretch>
              <a:fillRect/>
            </a:stretch>
          </p:blipFill>
          <p:spPr>
            <a:xfrm>
              <a:off x="3544916" y="5201995"/>
              <a:ext cx="2053151" cy="359831"/>
            </a:xfrm>
            <a:prstGeom prst="rect">
              <a:avLst/>
            </a:prstGeom>
          </p:spPr>
        </p:pic>
      </p:grpSp>
      <p:sp>
        <p:nvSpPr>
          <p:cNvPr id="22" name="Speech Bubble: Oval 21">
            <a:extLst>
              <a:ext uri="{FF2B5EF4-FFF2-40B4-BE49-F238E27FC236}">
                <a16:creationId xmlns:a16="http://schemas.microsoft.com/office/drawing/2014/main" id="{80541140-3688-42D2-95E7-43E723DE7051}"/>
              </a:ext>
            </a:extLst>
          </p:cNvPr>
          <p:cNvSpPr/>
          <p:nvPr/>
        </p:nvSpPr>
        <p:spPr>
          <a:xfrm>
            <a:off x="10266808" y="1635771"/>
            <a:ext cx="1857896" cy="666899"/>
          </a:xfrm>
          <a:prstGeom prst="wedgeEllipseCallout">
            <a:avLst>
              <a:gd name="adj1" fmla="val -147899"/>
              <a:gd name="adj2" fmla="val -16581"/>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a:t>Performance FW &amp; Media</a:t>
            </a:r>
          </a:p>
        </p:txBody>
      </p:sp>
      <p:sp>
        <p:nvSpPr>
          <p:cNvPr id="23" name="Speech Bubble: Oval 22">
            <a:extLst>
              <a:ext uri="{FF2B5EF4-FFF2-40B4-BE49-F238E27FC236}">
                <a16:creationId xmlns:a16="http://schemas.microsoft.com/office/drawing/2014/main" id="{9E9919BF-1A72-4ED0-B32C-5520DC74FC16}"/>
              </a:ext>
            </a:extLst>
          </p:cNvPr>
          <p:cNvSpPr/>
          <p:nvPr/>
        </p:nvSpPr>
        <p:spPr>
          <a:xfrm>
            <a:off x="10847663" y="5021464"/>
            <a:ext cx="1344337" cy="753813"/>
          </a:xfrm>
          <a:prstGeom prst="wedgeEllipseCallout">
            <a:avLst>
              <a:gd name="adj1" fmla="val -86827"/>
              <a:gd name="adj2" fmla="val -31854"/>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a:t>SoC Channels Meta</a:t>
            </a:r>
          </a:p>
        </p:txBody>
      </p:sp>
    </p:spTree>
    <p:extLst>
      <p:ext uri="{BB962C8B-B14F-4D97-AF65-F5344CB8AC3E}">
        <p14:creationId xmlns:p14="http://schemas.microsoft.com/office/powerpoint/2010/main" val="240708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p:txBody>
          <a:bodyPr>
            <a:noAutofit/>
          </a:bodyPr>
          <a:lstStyle/>
          <a:p>
            <a:r>
              <a:rPr lang="en-US" sz="5400" dirty="0"/>
              <a:t>Deeper overview of RAAD </a:t>
            </a:r>
            <a:br>
              <a:rPr lang="en-US" sz="5400" dirty="0"/>
            </a:br>
            <a:endParaRPr lang="en-US" sz="5400" i="1" dirty="0"/>
          </a:p>
        </p:txBody>
      </p:sp>
    </p:spTree>
    <p:extLst>
      <p:ext uri="{BB962C8B-B14F-4D97-AF65-F5344CB8AC3E}">
        <p14:creationId xmlns:p14="http://schemas.microsoft.com/office/powerpoint/2010/main" val="306374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2A5855-B03B-433A-A5CF-C2304DF41631}"/>
              </a:ext>
            </a:extLst>
          </p:cNvPr>
          <p:cNvPicPr>
            <a:picLocks noChangeAspect="1"/>
          </p:cNvPicPr>
          <p:nvPr/>
        </p:nvPicPr>
        <p:blipFill>
          <a:blip r:embed="rId3"/>
          <a:stretch>
            <a:fillRect/>
          </a:stretch>
        </p:blipFill>
        <p:spPr>
          <a:xfrm>
            <a:off x="-1" y="0"/>
            <a:ext cx="12276767" cy="6426558"/>
          </a:xfrm>
          <a:prstGeom prst="rect">
            <a:avLst/>
          </a:prstGeom>
        </p:spPr>
      </p:pic>
    </p:spTree>
    <p:extLst>
      <p:ext uri="{BB962C8B-B14F-4D97-AF65-F5344CB8AC3E}">
        <p14:creationId xmlns:p14="http://schemas.microsoft.com/office/powerpoint/2010/main" val="272134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endParaRPr lang="en-US"/>
          </a:p>
          <a:p>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4291764" y="230157"/>
            <a:ext cx="6620077" cy="745369"/>
          </a:xfrm>
        </p:spPr>
        <p:txBody>
          <a:bodyPr/>
          <a:lstStyle/>
          <a:p>
            <a:pPr algn="ctr"/>
            <a:r>
              <a:rPr lang="en-US" sz="3200" b="1" dirty="0"/>
              <a:t>RAAD Codified Handbook </a:t>
            </a:r>
            <a:br>
              <a:rPr lang="en-US" sz="3200" b="1" dirty="0"/>
            </a:br>
            <a:r>
              <a:rPr lang="en-US" sz="3200" b="1" dirty="0">
                <a:solidFill>
                  <a:schemeClr val="accent6">
                    <a:lumMod val="60000"/>
                    <a:lumOff val="40000"/>
                  </a:schemeClr>
                </a:solidFill>
              </a:rPr>
              <a:t>Categories of Asserts</a:t>
            </a:r>
            <a:endParaRPr lang="en-US" sz="2400" dirty="0"/>
          </a:p>
        </p:txBody>
      </p:sp>
      <p:pic>
        <p:nvPicPr>
          <p:cNvPr id="4" name="Picture 3">
            <a:extLst>
              <a:ext uri="{FF2B5EF4-FFF2-40B4-BE49-F238E27FC236}">
                <a16:creationId xmlns:a16="http://schemas.microsoft.com/office/drawing/2014/main" id="{43CAEB06-CFC0-4F7C-B28D-45D475F96B37}"/>
              </a:ext>
            </a:extLst>
          </p:cNvPr>
          <p:cNvPicPr>
            <a:picLocks noChangeAspect="1"/>
          </p:cNvPicPr>
          <p:nvPr/>
        </p:nvPicPr>
        <p:blipFill>
          <a:blip r:embed="rId3"/>
          <a:stretch>
            <a:fillRect/>
          </a:stretch>
        </p:blipFill>
        <p:spPr>
          <a:xfrm>
            <a:off x="380945" y="0"/>
            <a:ext cx="1715142" cy="6324809"/>
          </a:xfrm>
          <a:prstGeom prst="rect">
            <a:avLst/>
          </a:prstGeom>
        </p:spPr>
      </p:pic>
      <p:pic>
        <p:nvPicPr>
          <p:cNvPr id="7" name="Picture 6">
            <a:extLst>
              <a:ext uri="{FF2B5EF4-FFF2-40B4-BE49-F238E27FC236}">
                <a16:creationId xmlns:a16="http://schemas.microsoft.com/office/drawing/2014/main" id="{BC94E9F0-0102-410C-B84C-47A75DD64CE0}"/>
              </a:ext>
            </a:extLst>
          </p:cNvPr>
          <p:cNvPicPr>
            <a:picLocks noChangeAspect="1"/>
          </p:cNvPicPr>
          <p:nvPr/>
        </p:nvPicPr>
        <p:blipFill>
          <a:blip r:embed="rId4"/>
          <a:stretch>
            <a:fillRect/>
          </a:stretch>
        </p:blipFill>
        <p:spPr>
          <a:xfrm>
            <a:off x="2227435" y="0"/>
            <a:ext cx="1749673" cy="6365755"/>
          </a:xfrm>
          <a:prstGeom prst="rect">
            <a:avLst/>
          </a:prstGeom>
        </p:spPr>
      </p:pic>
      <p:sp>
        <p:nvSpPr>
          <p:cNvPr id="23" name="Oval 22">
            <a:extLst>
              <a:ext uri="{FF2B5EF4-FFF2-40B4-BE49-F238E27FC236}">
                <a16:creationId xmlns:a16="http://schemas.microsoft.com/office/drawing/2014/main" id="{B0E9AE21-A8B2-4FF8-996E-EE086A2070F8}"/>
              </a:ext>
            </a:extLst>
          </p:cNvPr>
          <p:cNvSpPr/>
          <p:nvPr/>
        </p:nvSpPr>
        <p:spPr>
          <a:xfrm rot="16200000">
            <a:off x="1089234" y="1305175"/>
            <a:ext cx="204612" cy="2405413"/>
          </a:xfrm>
          <a:prstGeom prst="ellipse">
            <a:avLst/>
          </a:prstGeom>
          <a:noFill/>
          <a:ln w="127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Oval 23">
            <a:extLst>
              <a:ext uri="{FF2B5EF4-FFF2-40B4-BE49-F238E27FC236}">
                <a16:creationId xmlns:a16="http://schemas.microsoft.com/office/drawing/2014/main" id="{B4D92E33-05C1-483C-8AA2-FB19C36A195C}"/>
              </a:ext>
            </a:extLst>
          </p:cNvPr>
          <p:cNvSpPr/>
          <p:nvPr/>
        </p:nvSpPr>
        <p:spPr>
          <a:xfrm rot="16200000">
            <a:off x="1100961" y="5011991"/>
            <a:ext cx="204612" cy="2405413"/>
          </a:xfrm>
          <a:prstGeom prst="ellipse">
            <a:avLst/>
          </a:prstGeom>
          <a:noFill/>
          <a:ln w="127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Content Placeholder 3">
            <a:extLst>
              <a:ext uri="{FF2B5EF4-FFF2-40B4-BE49-F238E27FC236}">
                <a16:creationId xmlns:a16="http://schemas.microsoft.com/office/drawing/2014/main" id="{3FF6B8D4-39D7-4770-B21E-CDD5E6EB3B75}"/>
              </a:ext>
            </a:extLst>
          </p:cNvPr>
          <p:cNvSpPr txBox="1">
            <a:spLocks/>
          </p:cNvSpPr>
          <p:nvPr/>
        </p:nvSpPr>
        <p:spPr>
          <a:xfrm>
            <a:off x="4477763" y="1411627"/>
            <a:ext cx="7024919" cy="5081994"/>
          </a:xfrm>
          <a:prstGeom prst="rect">
            <a:avLst/>
          </a:prstGeom>
        </p:spPr>
        <p:txBody>
          <a:bodyPr vert="horz" lIns="0" tIns="0" rIns="0" bIns="0" rtlCol="0" anchor="t">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342900" indent="-342900" hangingPunct="1">
              <a:buFont typeface="Arial" panose="020B0604020202020204" pitchFamily="34" charset="0"/>
              <a:buChar char="•"/>
            </a:pPr>
            <a:r>
              <a:rPr lang="en-US" sz="1800" dirty="0">
                <a:solidFill>
                  <a:srgbClr val="0068B5"/>
                </a:solidFill>
                <a:cs typeface="Arial"/>
              </a:rPr>
              <a:t>The </a:t>
            </a:r>
            <a:r>
              <a:rPr lang="en-US" sz="1800" dirty="0">
                <a:solidFill>
                  <a:srgbClr val="0068B5"/>
                </a:solidFill>
                <a:cs typeface="Arial"/>
                <a:hlinkClick r:id="rId5"/>
              </a:rPr>
              <a:t>Debug Handbook wiki</a:t>
            </a:r>
            <a:r>
              <a:rPr lang="en-US" sz="1800" dirty="0">
                <a:solidFill>
                  <a:srgbClr val="0068B5"/>
                </a:solidFill>
                <a:cs typeface="Arial"/>
              </a:rPr>
              <a:t> contains a full listing of customer assert categories</a:t>
            </a:r>
          </a:p>
          <a:p>
            <a:pPr marL="342900" indent="-342900" hangingPunct="1">
              <a:buFont typeface="Arial" panose="020B0604020202020204" pitchFamily="34" charset="0"/>
              <a:buChar char="•"/>
            </a:pPr>
            <a:r>
              <a:rPr lang="en-US" sz="1800" dirty="0">
                <a:solidFill>
                  <a:srgbClr val="0068B5"/>
                </a:solidFill>
                <a:cs typeface="Arial"/>
              </a:rPr>
              <a:t>Under each category, each customer assert is listed</a:t>
            </a:r>
          </a:p>
          <a:p>
            <a:pPr marL="342900" indent="-342900" hangingPunct="1">
              <a:buFont typeface="Arial" panose="020B0604020202020204" pitchFamily="34" charset="0"/>
              <a:buChar char="•"/>
            </a:pPr>
            <a:r>
              <a:rPr lang="en-US" sz="1800" dirty="0">
                <a:solidFill>
                  <a:srgbClr val="0068B5"/>
                </a:solidFill>
                <a:cs typeface="Arial"/>
              </a:rPr>
              <a:t>In 2018-2019, Joe ran a volunteer </a:t>
            </a:r>
            <a:r>
              <a:rPr lang="en-US" sz="1800" dirty="0">
                <a:solidFill>
                  <a:srgbClr val="0068B5"/>
                </a:solidFill>
                <a:cs typeface="Arial"/>
                <a:hlinkClick r:id="rId5"/>
              </a:rPr>
              <a:t>working group</a:t>
            </a:r>
            <a:r>
              <a:rPr lang="en-US" sz="1800" dirty="0">
                <a:solidFill>
                  <a:srgbClr val="0068B5"/>
                </a:solidFill>
                <a:cs typeface="Arial"/>
              </a:rPr>
              <a:t> to assess customer asserts using the scientific method</a:t>
            </a:r>
          </a:p>
          <a:p>
            <a:pPr marL="342900" indent="-342900" hangingPunct="1">
              <a:buFont typeface="Arial" panose="020B0604020202020204" pitchFamily="34" charset="0"/>
              <a:buChar char="•"/>
            </a:pPr>
            <a:r>
              <a:rPr lang="en-US" sz="1800" dirty="0">
                <a:solidFill>
                  <a:srgbClr val="0068B5"/>
                </a:solidFill>
                <a:cs typeface="Arial"/>
              </a:rPr>
              <a:t>Two of the categories captured were “Known Causes” and FW Data Necessary for Analysis”  </a:t>
            </a:r>
          </a:p>
          <a:p>
            <a:pPr marL="546100" lvl="1" indent="-342900" hangingPunct="1"/>
            <a:r>
              <a:rPr lang="en-US" sz="1400" dirty="0">
                <a:solidFill>
                  <a:srgbClr val="0068B5"/>
                </a:solidFill>
                <a:cs typeface="Arial"/>
              </a:rPr>
              <a:t>~200 customer asserts were evaluated based on a pareto provided by Radha</a:t>
            </a:r>
          </a:p>
          <a:p>
            <a:pPr marL="546100" lvl="1" indent="-342900" hangingPunct="1"/>
            <a:r>
              <a:rPr lang="en-US" sz="1400" dirty="0">
                <a:solidFill>
                  <a:srgbClr val="0068B5"/>
                </a:solidFill>
                <a:cs typeface="Arial"/>
              </a:rPr>
              <a:t>~300 were not evaluated due to resource/time constraints</a:t>
            </a:r>
          </a:p>
          <a:p>
            <a:pPr marL="546100" lvl="1" indent="-342900" hangingPunct="1"/>
            <a:r>
              <a:rPr lang="en-US" sz="1400" i="1" dirty="0">
                <a:solidFill>
                  <a:srgbClr val="0068B5"/>
                </a:solidFill>
                <a:cs typeface="Arial"/>
              </a:rPr>
              <a:t>Note: “FW Data Necessary for Analysis” is the same for all customer asserts listed under a category of customer asserts (determine for one assert, determine for all)</a:t>
            </a:r>
          </a:p>
          <a:p>
            <a:pPr marL="342900" indent="-342900" hangingPunct="1">
              <a:buFont typeface="Arial" panose="020B0604020202020204" pitchFamily="34" charset="0"/>
              <a:buChar char="•"/>
            </a:pPr>
            <a:r>
              <a:rPr lang="en-US" sz="1800" dirty="0">
                <a:solidFill>
                  <a:srgbClr val="0068B5"/>
                </a:solidFill>
                <a:cs typeface="Arial"/>
              </a:rPr>
              <a:t>RAAD crawls the debug handbook wiki and codifies the content</a:t>
            </a:r>
          </a:p>
          <a:p>
            <a:pPr marL="546100" lvl="1" indent="-342900" hangingPunct="1"/>
            <a:r>
              <a:rPr lang="en-US" sz="1400" dirty="0">
                <a:solidFill>
                  <a:srgbClr val="0068B5"/>
                </a:solidFill>
                <a:cs typeface="Arial"/>
              </a:rPr>
              <a:t>The codified content is utilized as a mapped starting point (see next slide)</a:t>
            </a:r>
          </a:p>
        </p:txBody>
      </p:sp>
      <p:sp>
        <p:nvSpPr>
          <p:cNvPr id="26" name="Oval 25">
            <a:extLst>
              <a:ext uri="{FF2B5EF4-FFF2-40B4-BE49-F238E27FC236}">
                <a16:creationId xmlns:a16="http://schemas.microsoft.com/office/drawing/2014/main" id="{086A2624-7D65-4B50-8F67-4610A7E129B7}"/>
              </a:ext>
            </a:extLst>
          </p:cNvPr>
          <p:cNvSpPr/>
          <p:nvPr/>
        </p:nvSpPr>
        <p:spPr>
          <a:xfrm rot="16200000">
            <a:off x="1089234" y="3056277"/>
            <a:ext cx="204612" cy="2405413"/>
          </a:xfrm>
          <a:prstGeom prst="ellipse">
            <a:avLst/>
          </a:prstGeom>
          <a:noFill/>
          <a:ln w="127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7" name="Rectangle 26">
            <a:extLst>
              <a:ext uri="{FF2B5EF4-FFF2-40B4-BE49-F238E27FC236}">
                <a16:creationId xmlns:a16="http://schemas.microsoft.com/office/drawing/2014/main" id="{F3C0ECF7-CB5B-4ABC-85FB-3C027C4110A8}"/>
              </a:ext>
            </a:extLst>
          </p:cNvPr>
          <p:cNvSpPr/>
          <p:nvPr/>
        </p:nvSpPr>
        <p:spPr>
          <a:xfrm>
            <a:off x="155645" y="6365755"/>
            <a:ext cx="11400452" cy="44027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Codified Debug Handbook maps starting point for Assert Debug: Known Causes and Specific Telemetry Data Objects</a:t>
            </a:r>
          </a:p>
        </p:txBody>
      </p:sp>
    </p:spTree>
    <p:extLst>
      <p:ext uri="{BB962C8B-B14F-4D97-AF65-F5344CB8AC3E}">
        <p14:creationId xmlns:p14="http://schemas.microsoft.com/office/powerpoint/2010/main" val="374401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2C2A121-0A20-4763-8DC8-84D4595626AA}"/>
              </a:ext>
            </a:extLst>
          </p:cNvPr>
          <p:cNvPicPr>
            <a:picLocks noChangeAspect="1"/>
          </p:cNvPicPr>
          <p:nvPr/>
        </p:nvPicPr>
        <p:blipFill>
          <a:blip r:embed="rId3"/>
          <a:stretch>
            <a:fillRect/>
          </a:stretch>
        </p:blipFill>
        <p:spPr>
          <a:xfrm>
            <a:off x="2947392" y="3079243"/>
            <a:ext cx="8704798" cy="3593116"/>
          </a:xfrm>
          <a:prstGeom prst="rect">
            <a:avLst/>
          </a:prstGeom>
        </p:spPr>
      </p:pic>
      <p:pic>
        <p:nvPicPr>
          <p:cNvPr id="10" name="Picture 9">
            <a:extLst>
              <a:ext uri="{FF2B5EF4-FFF2-40B4-BE49-F238E27FC236}">
                <a16:creationId xmlns:a16="http://schemas.microsoft.com/office/drawing/2014/main" id="{9D22BDFF-8A53-454E-9F17-0AA0FBA34650}"/>
              </a:ext>
            </a:extLst>
          </p:cNvPr>
          <p:cNvPicPr>
            <a:picLocks noChangeAspect="1"/>
          </p:cNvPicPr>
          <p:nvPr/>
        </p:nvPicPr>
        <p:blipFill>
          <a:blip r:embed="rId4"/>
          <a:stretch>
            <a:fillRect/>
          </a:stretch>
        </p:blipFill>
        <p:spPr>
          <a:xfrm>
            <a:off x="511686" y="1219382"/>
            <a:ext cx="2042936" cy="3710021"/>
          </a:xfrm>
          <a:prstGeom prst="rect">
            <a:avLst/>
          </a:prstGeom>
        </p:spPr>
      </p:pic>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endParaRPr lang="en-US"/>
          </a:p>
          <a:p>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380944" y="242922"/>
            <a:ext cx="10972800" cy="745369"/>
          </a:xfrm>
        </p:spPr>
        <p:txBody>
          <a:bodyPr/>
          <a:lstStyle/>
          <a:p>
            <a:r>
              <a:rPr lang="en-US" sz="3200" b="1" dirty="0"/>
              <a:t>RAAD Codified Handbook </a:t>
            </a:r>
            <a:r>
              <a:rPr lang="en-US" sz="3200" dirty="0">
                <a:solidFill>
                  <a:schemeClr val="accent6">
                    <a:lumMod val="60000"/>
                    <a:lumOff val="40000"/>
                  </a:schemeClr>
                </a:solidFill>
              </a:rPr>
              <a:t>Examples of Updated Wiki</a:t>
            </a:r>
            <a:endParaRPr lang="en-US" sz="2400" dirty="0"/>
          </a:p>
        </p:txBody>
      </p:sp>
      <p:sp>
        <p:nvSpPr>
          <p:cNvPr id="5" name="TextBox 4">
            <a:extLst>
              <a:ext uri="{FF2B5EF4-FFF2-40B4-BE49-F238E27FC236}">
                <a16:creationId xmlns:a16="http://schemas.microsoft.com/office/drawing/2014/main" id="{DB7E9B84-82CD-47DB-96BC-9B52D0841914}"/>
              </a:ext>
            </a:extLst>
          </p:cNvPr>
          <p:cNvSpPr txBox="1"/>
          <p:nvPr/>
        </p:nvSpPr>
        <p:spPr>
          <a:xfrm>
            <a:off x="265895" y="886277"/>
            <a:ext cx="2026907" cy="333105"/>
          </a:xfrm>
          <a:prstGeom prst="rect">
            <a:avLst/>
          </a:prstGeom>
          <a:noFill/>
        </p:spPr>
        <p:txBody>
          <a:bodyPr vert="horz" wrap="square" lIns="0" tIns="0" rIns="0" bIns="0" rtlCol="0">
            <a:spAutoFit/>
          </a:bodyPr>
          <a:lstStyle/>
          <a:p>
            <a:pPr algn="ctr"/>
            <a:r>
              <a:rPr lang="en-US" sz="1200" u="sng">
                <a:solidFill>
                  <a:srgbClr val="0068B5"/>
                </a:solidFill>
                <a:hlinkClick r:id="rId5">
                  <a:extLst>
                    <a:ext uri="{A12FA001-AC4F-418D-AE19-62706E023703}">
                      <ahyp:hlinkClr xmlns:ahyp="http://schemas.microsoft.com/office/drawing/2018/hyperlinkcolor" val="tx"/>
                    </a:ext>
                  </a:extLst>
                </a:hlinkClick>
              </a:rPr>
              <a:t>Debug Handbook</a:t>
            </a:r>
            <a:r>
              <a:rPr lang="en-US" sz="1200" u="sng">
                <a:solidFill>
                  <a:srgbClr val="0068B5"/>
                </a:solidFill>
              </a:rPr>
              <a:t> wiki         </a:t>
            </a:r>
            <a:r>
              <a:rPr lang="en-US" sz="1200">
                <a:solidFill>
                  <a:srgbClr val="0068B5"/>
                </a:solidFill>
              </a:rPr>
              <a:t>(</a:t>
            </a:r>
            <a:r>
              <a:rPr lang="en-US" sz="1200">
                <a:solidFill>
                  <a:srgbClr val="0068B5"/>
                </a:solidFill>
                <a:hlinkClick r:id="rId6">
                  <a:extLst>
                    <a:ext uri="{A12FA001-AC4F-418D-AE19-62706E023703}">
                      <ahyp:hlinkClr xmlns:ahyp="http://schemas.microsoft.com/office/drawing/2018/hyperlinkcolor" val="tx"/>
                    </a:ext>
                  </a:extLst>
                </a:hlinkClick>
              </a:rPr>
              <a:t>DF - Defrag Asserts</a:t>
            </a:r>
            <a:r>
              <a:rPr lang="en-US" sz="1200">
                <a:solidFill>
                  <a:srgbClr val="0068B5"/>
                </a:solidFill>
              </a:rPr>
              <a:t>)</a:t>
            </a:r>
          </a:p>
        </p:txBody>
      </p:sp>
      <p:pic>
        <p:nvPicPr>
          <p:cNvPr id="6" name="Picture 5">
            <a:extLst>
              <a:ext uri="{FF2B5EF4-FFF2-40B4-BE49-F238E27FC236}">
                <a16:creationId xmlns:a16="http://schemas.microsoft.com/office/drawing/2014/main" id="{6401077D-FBAC-4BA7-9D9E-005EA3241C01}"/>
              </a:ext>
            </a:extLst>
          </p:cNvPr>
          <p:cNvPicPr>
            <a:picLocks noChangeAspect="1"/>
          </p:cNvPicPr>
          <p:nvPr/>
        </p:nvPicPr>
        <p:blipFill rotWithShape="1">
          <a:blip r:embed="rId7"/>
          <a:srcRect l="4586" t="20278" b="70230"/>
          <a:stretch/>
        </p:blipFill>
        <p:spPr>
          <a:xfrm>
            <a:off x="3614380" y="1292932"/>
            <a:ext cx="6833911" cy="773934"/>
          </a:xfrm>
          <a:prstGeom prst="rect">
            <a:avLst/>
          </a:prstGeom>
        </p:spPr>
      </p:pic>
      <p:pic>
        <p:nvPicPr>
          <p:cNvPr id="17" name="Picture 16">
            <a:extLst>
              <a:ext uri="{FF2B5EF4-FFF2-40B4-BE49-F238E27FC236}">
                <a16:creationId xmlns:a16="http://schemas.microsoft.com/office/drawing/2014/main" id="{BA8FA448-D3FB-43B5-9AA6-A1ECFB84FD2E}"/>
              </a:ext>
            </a:extLst>
          </p:cNvPr>
          <p:cNvPicPr>
            <a:picLocks noChangeAspect="1"/>
          </p:cNvPicPr>
          <p:nvPr/>
        </p:nvPicPr>
        <p:blipFill rotWithShape="1">
          <a:blip r:embed="rId7"/>
          <a:srcRect l="4586" t="81072" b="8713"/>
          <a:stretch/>
        </p:blipFill>
        <p:spPr>
          <a:xfrm>
            <a:off x="5473196" y="3761180"/>
            <a:ext cx="6254587" cy="793276"/>
          </a:xfrm>
          <a:prstGeom prst="rect">
            <a:avLst/>
          </a:prstGeom>
        </p:spPr>
      </p:pic>
      <p:sp>
        <p:nvSpPr>
          <p:cNvPr id="8" name="Arrow: Up 7">
            <a:extLst>
              <a:ext uri="{FF2B5EF4-FFF2-40B4-BE49-F238E27FC236}">
                <a16:creationId xmlns:a16="http://schemas.microsoft.com/office/drawing/2014/main" id="{707DC342-BC05-44E4-8EBD-7B6B941F058D}"/>
              </a:ext>
            </a:extLst>
          </p:cNvPr>
          <p:cNvSpPr/>
          <p:nvPr/>
        </p:nvSpPr>
        <p:spPr>
          <a:xfrm rot="5400000">
            <a:off x="2821272" y="1106381"/>
            <a:ext cx="452438" cy="1133777"/>
          </a:xfrm>
          <a:prstGeom prst="up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6410DA4-5DC2-4185-AD93-92AD5084524A}"/>
              </a:ext>
            </a:extLst>
          </p:cNvPr>
          <p:cNvSpPr txBox="1"/>
          <p:nvPr/>
        </p:nvSpPr>
        <p:spPr>
          <a:xfrm>
            <a:off x="4034794" y="1062954"/>
            <a:ext cx="5777023" cy="194669"/>
          </a:xfrm>
          <a:prstGeom prst="rect">
            <a:avLst/>
          </a:prstGeom>
          <a:noFill/>
        </p:spPr>
        <p:txBody>
          <a:bodyPr vert="horz" wrap="square" lIns="0" tIns="0" rIns="0" bIns="0" rtlCol="0">
            <a:spAutoFit/>
          </a:bodyPr>
          <a:lstStyle/>
          <a:p>
            <a:pPr algn="ctr"/>
            <a:r>
              <a:rPr lang="en-US" sz="1400">
                <a:solidFill>
                  <a:srgbClr val="0068B5"/>
                </a:solidFill>
              </a:rPr>
              <a:t>Codified handbook (DF049)</a:t>
            </a:r>
          </a:p>
        </p:txBody>
      </p:sp>
      <p:sp>
        <p:nvSpPr>
          <p:cNvPr id="19" name="TextBox 18">
            <a:extLst>
              <a:ext uri="{FF2B5EF4-FFF2-40B4-BE49-F238E27FC236}">
                <a16:creationId xmlns:a16="http://schemas.microsoft.com/office/drawing/2014/main" id="{6B51B4AD-1608-40B9-912D-F225DDA51624}"/>
              </a:ext>
            </a:extLst>
          </p:cNvPr>
          <p:cNvSpPr txBox="1"/>
          <p:nvPr/>
        </p:nvSpPr>
        <p:spPr>
          <a:xfrm>
            <a:off x="4034794" y="2799633"/>
            <a:ext cx="5777023" cy="194669"/>
          </a:xfrm>
          <a:prstGeom prst="rect">
            <a:avLst/>
          </a:prstGeom>
          <a:noFill/>
        </p:spPr>
        <p:txBody>
          <a:bodyPr vert="horz" wrap="square" lIns="0" tIns="0" rIns="0" bIns="0" rtlCol="0">
            <a:spAutoFit/>
          </a:bodyPr>
          <a:lstStyle/>
          <a:p>
            <a:pPr algn="ctr"/>
            <a:r>
              <a:rPr lang="en-US" sz="1400">
                <a:solidFill>
                  <a:srgbClr val="0068B5"/>
                </a:solidFill>
              </a:rPr>
              <a:t>Codified handbook (MB049)</a:t>
            </a:r>
          </a:p>
        </p:txBody>
      </p:sp>
      <p:sp>
        <p:nvSpPr>
          <p:cNvPr id="14" name="Rectangle 13">
            <a:extLst>
              <a:ext uri="{FF2B5EF4-FFF2-40B4-BE49-F238E27FC236}">
                <a16:creationId xmlns:a16="http://schemas.microsoft.com/office/drawing/2014/main" id="{AAE18301-BF9D-45F8-9B6C-23371DA0F990}"/>
              </a:ext>
            </a:extLst>
          </p:cNvPr>
          <p:cNvSpPr/>
          <p:nvPr/>
        </p:nvSpPr>
        <p:spPr>
          <a:xfrm>
            <a:off x="155645" y="6365755"/>
            <a:ext cx="11400452" cy="44027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Key Info: “Known Causes” and “FW Data Necessary for Analysis” (Specific Telemetry Data Objects)</a:t>
            </a:r>
          </a:p>
        </p:txBody>
      </p:sp>
      <p:sp>
        <p:nvSpPr>
          <p:cNvPr id="20" name="Arrow: Up 19">
            <a:extLst>
              <a:ext uri="{FF2B5EF4-FFF2-40B4-BE49-F238E27FC236}">
                <a16:creationId xmlns:a16="http://schemas.microsoft.com/office/drawing/2014/main" id="{6E6037B7-C98F-4769-B310-9A557129FFE4}"/>
              </a:ext>
            </a:extLst>
          </p:cNvPr>
          <p:cNvSpPr/>
          <p:nvPr/>
        </p:nvSpPr>
        <p:spPr>
          <a:xfrm rot="5400000">
            <a:off x="4662672" y="3590930"/>
            <a:ext cx="452438" cy="1133777"/>
          </a:xfrm>
          <a:prstGeom prst="up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91110AB-2019-4D98-990C-3A354BE539C4}"/>
              </a:ext>
            </a:extLst>
          </p:cNvPr>
          <p:cNvSpPr txBox="1"/>
          <p:nvPr/>
        </p:nvSpPr>
        <p:spPr>
          <a:xfrm>
            <a:off x="2704605" y="2772450"/>
            <a:ext cx="2026907" cy="333105"/>
          </a:xfrm>
          <a:prstGeom prst="rect">
            <a:avLst/>
          </a:prstGeom>
          <a:noFill/>
        </p:spPr>
        <p:txBody>
          <a:bodyPr vert="horz" wrap="square" lIns="0" tIns="0" rIns="0" bIns="0" rtlCol="0">
            <a:spAutoFit/>
          </a:bodyPr>
          <a:lstStyle/>
          <a:p>
            <a:pPr algn="ctr"/>
            <a:r>
              <a:rPr lang="en-US" sz="1200" u="sng">
                <a:solidFill>
                  <a:srgbClr val="0068B5"/>
                </a:solidFill>
                <a:hlinkClick r:id="rId5">
                  <a:extLst>
                    <a:ext uri="{A12FA001-AC4F-418D-AE19-62706E023703}">
                      <ahyp:hlinkClr xmlns:ahyp="http://schemas.microsoft.com/office/drawing/2018/hyperlinkcolor" val="tx"/>
                    </a:ext>
                  </a:extLst>
                </a:hlinkClick>
              </a:rPr>
              <a:t>Debug Handbook</a:t>
            </a:r>
            <a:r>
              <a:rPr lang="en-US" sz="1200" u="sng">
                <a:solidFill>
                  <a:srgbClr val="0068B5"/>
                </a:solidFill>
              </a:rPr>
              <a:t> wiki         </a:t>
            </a:r>
            <a:r>
              <a:rPr lang="en-US" sz="1200">
                <a:solidFill>
                  <a:srgbClr val="0068B5"/>
                </a:solidFill>
              </a:rPr>
              <a:t>(MB</a:t>
            </a:r>
            <a:r>
              <a:rPr lang="en-US" sz="1200">
                <a:solidFill>
                  <a:srgbClr val="0068B5"/>
                </a:solidFill>
                <a:hlinkClick r:id="rId6">
                  <a:extLst>
                    <a:ext uri="{A12FA001-AC4F-418D-AE19-62706E023703}">
                      <ahyp:hlinkClr xmlns:ahyp="http://schemas.microsoft.com/office/drawing/2018/hyperlinkcolor" val="tx"/>
                    </a:ext>
                  </a:extLst>
                </a:hlinkClick>
              </a:rPr>
              <a:t> - Mailbox Asserts</a:t>
            </a:r>
            <a:r>
              <a:rPr lang="en-US" sz="1200">
                <a:solidFill>
                  <a:srgbClr val="0068B5"/>
                </a:solidFill>
              </a:rPr>
              <a:t>)</a:t>
            </a:r>
          </a:p>
        </p:txBody>
      </p:sp>
      <p:sp>
        <p:nvSpPr>
          <p:cNvPr id="22" name="TextBox 21">
            <a:extLst>
              <a:ext uri="{FF2B5EF4-FFF2-40B4-BE49-F238E27FC236}">
                <a16:creationId xmlns:a16="http://schemas.microsoft.com/office/drawing/2014/main" id="{E6FC5E8B-1878-4749-8312-D958A558A630}"/>
              </a:ext>
            </a:extLst>
          </p:cNvPr>
          <p:cNvSpPr txBox="1"/>
          <p:nvPr/>
        </p:nvSpPr>
        <p:spPr>
          <a:xfrm>
            <a:off x="674897" y="5378527"/>
            <a:ext cx="1805705" cy="436914"/>
          </a:xfrm>
          <a:prstGeom prst="rect">
            <a:avLst/>
          </a:prstGeom>
          <a:noFill/>
        </p:spPr>
        <p:txBody>
          <a:bodyPr vert="horz" wrap="square" lIns="0" tIns="0" rIns="0" bIns="0" rtlCol="0">
            <a:spAutoFit/>
          </a:bodyPr>
          <a:lstStyle/>
          <a:p>
            <a:pPr algn="ctr"/>
            <a:r>
              <a:rPr lang="en-US" sz="1050">
                <a:solidFill>
                  <a:srgbClr val="0068B5"/>
                </a:solidFill>
              </a:rPr>
              <a:t>Telemetry Data Object IDS and associated human readable labels</a:t>
            </a:r>
          </a:p>
        </p:txBody>
      </p:sp>
      <p:sp>
        <p:nvSpPr>
          <p:cNvPr id="24" name="Oval 23">
            <a:extLst>
              <a:ext uri="{FF2B5EF4-FFF2-40B4-BE49-F238E27FC236}">
                <a16:creationId xmlns:a16="http://schemas.microsoft.com/office/drawing/2014/main" id="{EE10C169-B9AA-4287-815C-18EF01CE4F2E}"/>
              </a:ext>
            </a:extLst>
          </p:cNvPr>
          <p:cNvSpPr/>
          <p:nvPr/>
        </p:nvSpPr>
        <p:spPr>
          <a:xfrm>
            <a:off x="815853" y="2661811"/>
            <a:ext cx="173574" cy="2405413"/>
          </a:xfrm>
          <a:prstGeom prst="ellipse">
            <a:avLst/>
          </a:prstGeom>
          <a:noFill/>
          <a:ln w="127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Oval 24">
            <a:extLst>
              <a:ext uri="{FF2B5EF4-FFF2-40B4-BE49-F238E27FC236}">
                <a16:creationId xmlns:a16="http://schemas.microsoft.com/office/drawing/2014/main" id="{64E8A2B0-E7A5-4082-9CAA-C3D3A55EB6AD}"/>
              </a:ext>
            </a:extLst>
          </p:cNvPr>
          <p:cNvSpPr/>
          <p:nvPr/>
        </p:nvSpPr>
        <p:spPr>
          <a:xfrm>
            <a:off x="3183988" y="3930245"/>
            <a:ext cx="257907" cy="2405413"/>
          </a:xfrm>
          <a:prstGeom prst="ellipse">
            <a:avLst/>
          </a:prstGeom>
          <a:noFill/>
          <a:ln w="127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 name="Straight Arrow Connector 15">
            <a:extLst>
              <a:ext uri="{FF2B5EF4-FFF2-40B4-BE49-F238E27FC236}">
                <a16:creationId xmlns:a16="http://schemas.microsoft.com/office/drawing/2014/main" id="{A625C5FC-9AD3-45E3-9A64-5BC05F088299}"/>
              </a:ext>
            </a:extLst>
          </p:cNvPr>
          <p:cNvCxnSpPr>
            <a:cxnSpLocks/>
          </p:cNvCxnSpPr>
          <p:nvPr/>
        </p:nvCxnSpPr>
        <p:spPr>
          <a:xfrm flipV="1">
            <a:off x="2399314" y="5196507"/>
            <a:ext cx="784674" cy="21444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06E12E17-C4C2-465A-AF29-5B835456D2C9}"/>
              </a:ext>
            </a:extLst>
          </p:cNvPr>
          <p:cNvCxnSpPr>
            <a:cxnSpLocks/>
          </p:cNvCxnSpPr>
          <p:nvPr/>
        </p:nvCxnSpPr>
        <p:spPr>
          <a:xfrm flipH="1" flipV="1">
            <a:off x="951914" y="4895268"/>
            <a:ext cx="700861" cy="4682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2584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endParaRPr lang="en-US"/>
          </a:p>
          <a:p>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380945" y="753235"/>
            <a:ext cx="5477022" cy="745369"/>
          </a:xfrm>
        </p:spPr>
        <p:txBody>
          <a:bodyPr/>
          <a:lstStyle/>
          <a:p>
            <a:r>
              <a:rPr lang="en-US" sz="3200" b="1" dirty="0"/>
              <a:t>RAAD Codified Handbook </a:t>
            </a:r>
            <a:br>
              <a:rPr lang="en-US" sz="3200" b="1" dirty="0"/>
            </a:br>
            <a:r>
              <a:rPr lang="en-US" sz="3200" b="1" dirty="0">
                <a:solidFill>
                  <a:schemeClr val="accent6">
                    <a:lumMod val="60000"/>
                    <a:lumOff val="40000"/>
                  </a:schemeClr>
                </a:solidFill>
              </a:rPr>
              <a:t>Add Context based on Pareto</a:t>
            </a:r>
            <a:endParaRPr lang="en-US" sz="2400" dirty="0"/>
          </a:p>
        </p:txBody>
      </p:sp>
      <p:pic>
        <p:nvPicPr>
          <p:cNvPr id="23" name="Picture 22">
            <a:extLst>
              <a:ext uri="{FF2B5EF4-FFF2-40B4-BE49-F238E27FC236}">
                <a16:creationId xmlns:a16="http://schemas.microsoft.com/office/drawing/2014/main" id="{F5DF739F-0235-455A-85AB-EEC235693F06}"/>
              </a:ext>
            </a:extLst>
          </p:cNvPr>
          <p:cNvPicPr>
            <a:picLocks noChangeAspect="1"/>
          </p:cNvPicPr>
          <p:nvPr/>
        </p:nvPicPr>
        <p:blipFill>
          <a:blip r:embed="rId3"/>
          <a:stretch>
            <a:fillRect/>
          </a:stretch>
        </p:blipFill>
        <p:spPr>
          <a:xfrm>
            <a:off x="5692726" y="80727"/>
            <a:ext cx="5869890" cy="2150937"/>
          </a:xfrm>
          <a:prstGeom prst="rect">
            <a:avLst/>
          </a:prstGeom>
        </p:spPr>
      </p:pic>
      <p:sp>
        <p:nvSpPr>
          <p:cNvPr id="27" name="Content Placeholder 3">
            <a:extLst>
              <a:ext uri="{FF2B5EF4-FFF2-40B4-BE49-F238E27FC236}">
                <a16:creationId xmlns:a16="http://schemas.microsoft.com/office/drawing/2014/main" id="{02AE44A2-B5D5-4F6C-981B-B48DBDB7D08B}"/>
              </a:ext>
            </a:extLst>
          </p:cNvPr>
          <p:cNvSpPr txBox="1">
            <a:spLocks/>
          </p:cNvSpPr>
          <p:nvPr/>
        </p:nvSpPr>
        <p:spPr>
          <a:xfrm>
            <a:off x="380945" y="2475912"/>
            <a:ext cx="10850305" cy="3155853"/>
          </a:xfrm>
          <a:prstGeom prst="rect">
            <a:avLst/>
          </a:prstGeom>
        </p:spPr>
        <p:txBody>
          <a:bodyPr vert="horz" lIns="0" tIns="0" rIns="0" bIns="0" rtlCol="0" anchor="t">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342900" indent="-342900" hangingPunct="1">
              <a:buFont typeface="Arial" panose="020B0604020202020204" pitchFamily="34" charset="0"/>
              <a:buChar char="•"/>
            </a:pPr>
            <a:r>
              <a:rPr lang="en-US" sz="1800" dirty="0">
                <a:solidFill>
                  <a:srgbClr val="0068B5"/>
                </a:solidFill>
                <a:cs typeface="Arial"/>
              </a:rPr>
              <a:t>Matt Z provided a pareto based on the recent count of assert codes recorded</a:t>
            </a:r>
          </a:p>
          <a:p>
            <a:pPr marL="342900" indent="-342900" hangingPunct="1">
              <a:buFont typeface="Arial" panose="020B0604020202020204" pitchFamily="34" charset="0"/>
              <a:buChar char="•"/>
            </a:pPr>
            <a:r>
              <a:rPr lang="en-US" sz="1800" dirty="0">
                <a:solidFill>
                  <a:srgbClr val="0068B5"/>
                </a:solidFill>
                <a:cs typeface="Arial"/>
              </a:rPr>
              <a:t>For RAAD to be most effective as it is deployed, we ask that debug handbook content for those customer asserts with the highest counts be added first (start with CE003, SR002, etc.)</a:t>
            </a:r>
          </a:p>
          <a:p>
            <a:pPr marL="342900" indent="-342900" hangingPunct="1">
              <a:buFont typeface="Arial" panose="020B0604020202020204" pitchFamily="34" charset="0"/>
              <a:buChar char="•"/>
            </a:pPr>
            <a:r>
              <a:rPr lang="en-US" sz="1800" dirty="0">
                <a:solidFill>
                  <a:srgbClr val="0068B5"/>
                </a:solidFill>
                <a:cs typeface="Arial"/>
              </a:rPr>
              <a:t>Once highest seen customer asserts are addressed per pareto, we can start adding debug handbook for internal asserts</a:t>
            </a:r>
          </a:p>
        </p:txBody>
      </p:sp>
      <p:sp>
        <p:nvSpPr>
          <p:cNvPr id="28" name="Rectangle 27">
            <a:extLst>
              <a:ext uri="{FF2B5EF4-FFF2-40B4-BE49-F238E27FC236}">
                <a16:creationId xmlns:a16="http://schemas.microsoft.com/office/drawing/2014/main" id="{9BA0CEE3-589B-4BCC-A07A-B4B3863E0A02}"/>
              </a:ext>
            </a:extLst>
          </p:cNvPr>
          <p:cNvSpPr/>
          <p:nvPr/>
        </p:nvSpPr>
        <p:spPr>
          <a:xfrm>
            <a:off x="155645" y="6365755"/>
            <a:ext cx="11400452" cy="44027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Request: CSE (Karl H) work with appropriate FW teams to ensure wiki content added per Matt’s pareto</a:t>
            </a:r>
          </a:p>
        </p:txBody>
      </p:sp>
      <p:pic>
        <p:nvPicPr>
          <p:cNvPr id="7" name="Picture 6">
            <a:extLst>
              <a:ext uri="{FF2B5EF4-FFF2-40B4-BE49-F238E27FC236}">
                <a16:creationId xmlns:a16="http://schemas.microsoft.com/office/drawing/2014/main" id="{54D64571-9584-420F-BE43-3E6A51470480}"/>
              </a:ext>
            </a:extLst>
          </p:cNvPr>
          <p:cNvPicPr>
            <a:picLocks noChangeAspect="1"/>
          </p:cNvPicPr>
          <p:nvPr/>
        </p:nvPicPr>
        <p:blipFill>
          <a:blip r:embed="rId4"/>
          <a:stretch>
            <a:fillRect/>
          </a:stretch>
        </p:blipFill>
        <p:spPr>
          <a:xfrm>
            <a:off x="4496973" y="4053838"/>
            <a:ext cx="6937922" cy="2258445"/>
          </a:xfrm>
          <a:prstGeom prst="rect">
            <a:avLst/>
          </a:prstGeom>
        </p:spPr>
      </p:pic>
    </p:spTree>
    <p:extLst>
      <p:ext uri="{BB962C8B-B14F-4D97-AF65-F5344CB8AC3E}">
        <p14:creationId xmlns:p14="http://schemas.microsoft.com/office/powerpoint/2010/main" val="312980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DD13D5-DBCF-472A-BAB7-689AD9825552}"/>
              </a:ext>
            </a:extLst>
          </p:cNvPr>
          <p:cNvSpPr>
            <a:spLocks noGrp="1"/>
          </p:cNvSpPr>
          <p:nvPr>
            <p:ph type="sldNum" sz="quarter" idx="12"/>
          </p:nvPr>
        </p:nvSpPr>
        <p:spPr>
          <a:xfrm>
            <a:off x="9163136" y="6506086"/>
            <a:ext cx="2844800" cy="365125"/>
          </a:xfrm>
        </p:spPr>
        <p:txBody>
          <a:bodyPr/>
          <a:lstStyle/>
          <a:p>
            <a:fld id="{EE2556C5-CE8C-6547-B838-EA80C61A4AF7}" type="slidenum">
              <a:rPr lang="en-US" smtClean="0"/>
              <a:pPr/>
              <a:t>48</a:t>
            </a:fld>
            <a:endParaRPr lang="en-US"/>
          </a:p>
        </p:txBody>
      </p:sp>
      <p:sp>
        <p:nvSpPr>
          <p:cNvPr id="3" name="Content Placeholder 2">
            <a:extLst>
              <a:ext uri="{FF2B5EF4-FFF2-40B4-BE49-F238E27FC236}">
                <a16:creationId xmlns:a16="http://schemas.microsoft.com/office/drawing/2014/main" id="{C50ACC65-3973-4EBB-874B-D7913784F932}"/>
              </a:ext>
            </a:extLst>
          </p:cNvPr>
          <p:cNvSpPr>
            <a:spLocks noGrp="1"/>
          </p:cNvSpPr>
          <p:nvPr>
            <p:ph sz="half" idx="1"/>
          </p:nvPr>
        </p:nvSpPr>
        <p:spPr>
          <a:xfrm>
            <a:off x="609599" y="1645226"/>
            <a:ext cx="5342468" cy="4300509"/>
          </a:xfrm>
        </p:spPr>
        <p:txBody>
          <a:bodyPr/>
          <a:lstStyle/>
          <a:p>
            <a:pPr>
              <a:spcBef>
                <a:spcPts val="1200"/>
              </a:spcBef>
            </a:pPr>
            <a:r>
              <a:rPr lang="en-US" sz="1800" u="sng">
                <a:solidFill>
                  <a:srgbClr val="0068B5"/>
                </a:solidFill>
              </a:rPr>
              <a:t>Deterministic</a:t>
            </a:r>
            <a:r>
              <a:rPr lang="en-US" sz="1800">
                <a:solidFill>
                  <a:srgbClr val="0068B5"/>
                </a:solidFill>
              </a:rPr>
              <a:t> </a:t>
            </a:r>
          </a:p>
          <a:p>
            <a:pPr marL="342900" indent="-342900">
              <a:spcBef>
                <a:spcPts val="1200"/>
              </a:spcBef>
              <a:buFont typeface="Arial" panose="020B0604020202020204" pitchFamily="34" charset="0"/>
              <a:buChar char="•"/>
            </a:pPr>
            <a:r>
              <a:rPr lang="en-US" sz="1800">
                <a:solidFill>
                  <a:srgbClr val="0068B5"/>
                </a:solidFill>
              </a:rPr>
              <a:t>Application</a:t>
            </a:r>
          </a:p>
          <a:p>
            <a:pPr marL="643459" lvl="1" indent="-342900">
              <a:spcBef>
                <a:spcPts val="1200"/>
              </a:spcBef>
              <a:buFont typeface="Arial" panose="020B0604020202020204" pitchFamily="34" charset="0"/>
              <a:buChar char="•"/>
            </a:pPr>
            <a:r>
              <a:rPr lang="en-US" sz="1533">
                <a:solidFill>
                  <a:srgbClr val="0068B5"/>
                </a:solidFill>
              </a:rPr>
              <a:t>Unique Identifier</a:t>
            </a:r>
          </a:p>
          <a:p>
            <a:pPr marL="643459" lvl="1" indent="-342900">
              <a:spcBef>
                <a:spcPts val="1200"/>
              </a:spcBef>
              <a:buFont typeface="Arial" panose="020B0604020202020204" pitchFamily="34" charset="0"/>
              <a:buChar char="•"/>
            </a:pPr>
            <a:r>
              <a:rPr lang="en-US" sz="1533">
                <a:solidFill>
                  <a:srgbClr val="0068B5"/>
                </a:solidFill>
              </a:rPr>
              <a:t>Version</a:t>
            </a:r>
          </a:p>
          <a:p>
            <a:pPr marL="342900" indent="-342900">
              <a:spcBef>
                <a:spcPts val="1200"/>
              </a:spcBef>
              <a:buFont typeface="Arial" panose="020B0604020202020204" pitchFamily="34" charset="0"/>
              <a:buChar char="•"/>
            </a:pPr>
            <a:r>
              <a:rPr lang="en-US" sz="1800">
                <a:solidFill>
                  <a:srgbClr val="0068B5"/>
                </a:solidFill>
              </a:rPr>
              <a:t>Device Configuration</a:t>
            </a:r>
          </a:p>
          <a:p>
            <a:pPr marL="342900" indent="-342900">
              <a:spcBef>
                <a:spcPts val="1200"/>
              </a:spcBef>
              <a:buFont typeface="Arial" panose="020B0604020202020204" pitchFamily="34" charset="0"/>
              <a:buChar char="•"/>
            </a:pPr>
            <a:r>
              <a:rPr lang="en-US" sz="1800">
                <a:solidFill>
                  <a:srgbClr val="0068B5"/>
                </a:solidFill>
              </a:rPr>
              <a:t>Meta Data and Dimensionality</a:t>
            </a:r>
          </a:p>
          <a:p>
            <a:pPr marL="643459" lvl="1" indent="-342900">
              <a:spcBef>
                <a:spcPts val="1200"/>
              </a:spcBef>
              <a:buFont typeface="Arial" panose="020B0604020202020204" pitchFamily="34" charset="0"/>
              <a:buChar char="•"/>
            </a:pPr>
            <a:r>
              <a:rPr lang="en-US" sz="1533">
                <a:solidFill>
                  <a:srgbClr val="0068B5"/>
                </a:solidFill>
              </a:rPr>
              <a:t>Summary: Compiler based labeling of data for Machine Programming Learning systems </a:t>
            </a:r>
          </a:p>
          <a:p>
            <a:pPr marL="342900" indent="-342900">
              <a:spcBef>
                <a:spcPts val="1200"/>
              </a:spcBef>
              <a:buFont typeface="Arial" panose="020B0604020202020204" pitchFamily="34" charset="0"/>
              <a:buChar char="•"/>
            </a:pPr>
            <a:r>
              <a:rPr lang="en-US" sz="1800">
                <a:solidFill>
                  <a:srgbClr val="0068B5"/>
                </a:solidFill>
              </a:rPr>
              <a:t>Detailed Expert Analysis</a:t>
            </a:r>
          </a:p>
          <a:p>
            <a:pPr marL="643459" lvl="1" indent="-342900">
              <a:spcBef>
                <a:spcPts val="1200"/>
              </a:spcBef>
              <a:buFont typeface="Arial" panose="020B0604020202020204" pitchFamily="34" charset="0"/>
              <a:buChar char="•"/>
            </a:pPr>
            <a:r>
              <a:rPr lang="en-US" sz="1533">
                <a:solidFill>
                  <a:srgbClr val="0068B5"/>
                </a:solidFill>
              </a:rPr>
              <a:t>Deterministic finite automaton</a:t>
            </a:r>
          </a:p>
          <a:p>
            <a:pPr marL="643459" lvl="1" indent="-342900">
              <a:spcBef>
                <a:spcPts val="1200"/>
              </a:spcBef>
              <a:buFont typeface="Arial" panose="020B0604020202020204" pitchFamily="34" charset="0"/>
              <a:buChar char="•"/>
            </a:pPr>
            <a:r>
              <a:rPr lang="en-US" sz="1533">
                <a:solidFill>
                  <a:srgbClr val="0068B5"/>
                </a:solidFill>
              </a:rPr>
              <a:t>Summary: Control, Data Flow state and transitions maps from firmware</a:t>
            </a:r>
          </a:p>
          <a:p>
            <a:endParaRPr lang="en-US" sz="1800">
              <a:solidFill>
                <a:srgbClr val="0068B5"/>
              </a:solidFill>
            </a:endParaRPr>
          </a:p>
          <a:p>
            <a:pPr marL="342900" indent="-342900">
              <a:buFont typeface="Arial" panose="020B0604020202020204" pitchFamily="34" charset="0"/>
              <a:buChar char="•"/>
            </a:pPr>
            <a:endParaRPr lang="en-US" sz="1800">
              <a:solidFill>
                <a:srgbClr val="0068B5"/>
              </a:solidFill>
            </a:endParaRPr>
          </a:p>
        </p:txBody>
      </p:sp>
      <p:sp>
        <p:nvSpPr>
          <p:cNvPr id="4" name="Content Placeholder 3">
            <a:extLst>
              <a:ext uri="{FF2B5EF4-FFF2-40B4-BE49-F238E27FC236}">
                <a16:creationId xmlns:a16="http://schemas.microsoft.com/office/drawing/2014/main" id="{FA04E238-99D3-46A7-BBDC-7A3B7AD531D1}"/>
              </a:ext>
            </a:extLst>
          </p:cNvPr>
          <p:cNvSpPr>
            <a:spLocks noGrp="1"/>
          </p:cNvSpPr>
          <p:nvPr>
            <p:ph sz="half" idx="13"/>
          </p:nvPr>
        </p:nvSpPr>
        <p:spPr>
          <a:xfrm>
            <a:off x="6242049" y="1639907"/>
            <a:ext cx="5340352" cy="4613256"/>
          </a:xfrm>
        </p:spPr>
        <p:txBody>
          <a:bodyPr/>
          <a:lstStyle/>
          <a:p>
            <a:pPr>
              <a:spcBef>
                <a:spcPts val="1200"/>
              </a:spcBef>
            </a:pPr>
            <a:r>
              <a:rPr lang="en-US" sz="1800" u="sng">
                <a:solidFill>
                  <a:srgbClr val="0068B5"/>
                </a:solidFill>
              </a:rPr>
              <a:t>Machine Learning</a:t>
            </a:r>
          </a:p>
          <a:p>
            <a:pPr marL="342900" indent="-342900">
              <a:spcBef>
                <a:spcPts val="1200"/>
              </a:spcBef>
              <a:buFont typeface="Arial" panose="020B0604020202020204" pitchFamily="34" charset="0"/>
              <a:buChar char="•"/>
            </a:pPr>
            <a:r>
              <a:rPr lang="en-US" sz="1800">
                <a:solidFill>
                  <a:srgbClr val="0068B5"/>
                </a:solidFill>
              </a:rPr>
              <a:t>Drive Profile classification-clustering</a:t>
            </a:r>
          </a:p>
          <a:p>
            <a:pPr marL="643459" lvl="1" indent="-342900">
              <a:spcBef>
                <a:spcPts val="1200"/>
              </a:spcBef>
              <a:buFont typeface="Arial" panose="020B0604020202020204" pitchFamily="34" charset="0"/>
              <a:buChar char="•"/>
            </a:pPr>
            <a:r>
              <a:rPr lang="en-US" sz="1600">
                <a:solidFill>
                  <a:srgbClr val="0068B5"/>
                </a:solidFill>
              </a:rPr>
              <a:t>Summary: Data labeled based on the state from models</a:t>
            </a:r>
          </a:p>
          <a:p>
            <a:pPr marL="342900" indent="-342900">
              <a:spcBef>
                <a:spcPts val="1200"/>
              </a:spcBef>
              <a:buFont typeface="Arial" panose="020B0604020202020204" pitchFamily="34" charset="0"/>
              <a:buChar char="•"/>
            </a:pPr>
            <a:r>
              <a:rPr lang="en-US" sz="1800">
                <a:solidFill>
                  <a:srgbClr val="0068B5"/>
                </a:solidFill>
              </a:rPr>
              <a:t>Developer assistance figures</a:t>
            </a:r>
          </a:p>
          <a:p>
            <a:pPr marL="643459" lvl="1" indent="-342900">
              <a:spcBef>
                <a:spcPts val="1200"/>
              </a:spcBef>
              <a:buFont typeface="Arial" panose="020B0604020202020204" pitchFamily="34" charset="0"/>
              <a:buChar char="•"/>
            </a:pPr>
            <a:r>
              <a:rPr lang="en-US" sz="1533">
                <a:solidFill>
                  <a:srgbClr val="0068B5"/>
                </a:solidFill>
              </a:rPr>
              <a:t>Summary: Generated figures based on pertinent information highlighted in handbook</a:t>
            </a:r>
          </a:p>
          <a:p>
            <a:pPr marL="342900" indent="-342900">
              <a:spcBef>
                <a:spcPts val="1200"/>
              </a:spcBef>
              <a:buFont typeface="Arial" panose="020B0604020202020204" pitchFamily="34" charset="0"/>
              <a:buChar char="•"/>
            </a:pPr>
            <a:r>
              <a:rPr lang="en-US" sz="1800">
                <a:solidFill>
                  <a:srgbClr val="0068B5"/>
                </a:solidFill>
              </a:rPr>
              <a:t>Time Series</a:t>
            </a:r>
          </a:p>
          <a:p>
            <a:pPr marL="643459" lvl="1" indent="-342900">
              <a:spcBef>
                <a:spcPts val="1200"/>
              </a:spcBef>
              <a:buFont typeface="Arial" panose="020B0604020202020204" pitchFamily="34" charset="0"/>
              <a:buChar char="•"/>
            </a:pPr>
            <a:r>
              <a:rPr lang="en-US" sz="1600">
                <a:solidFill>
                  <a:srgbClr val="0068B5"/>
                </a:solidFill>
              </a:rPr>
              <a:t>Summary: Algorithmic analysis, labeling, model expansions of data sets</a:t>
            </a:r>
          </a:p>
          <a:p>
            <a:pPr marL="342900" indent="-342900">
              <a:spcBef>
                <a:spcPts val="1200"/>
              </a:spcBef>
              <a:buFont typeface="Arial" panose="020B0604020202020204" pitchFamily="34" charset="0"/>
              <a:buChar char="•"/>
            </a:pPr>
            <a:r>
              <a:rPr lang="en-US" sz="1800">
                <a:solidFill>
                  <a:srgbClr val="0068B5"/>
                </a:solidFill>
              </a:rPr>
              <a:t>Bonus: Machine Inferred Code Similarity (MISIM) </a:t>
            </a:r>
            <a:endParaRPr lang="en-US" sz="1600">
              <a:solidFill>
                <a:srgbClr val="0068B5"/>
              </a:solidFill>
              <a:hlinkClick r:id="" action="ppaction://noaction">
                <a:extLst>
                  <a:ext uri="{A12FA001-AC4F-418D-AE19-62706E023703}">
                    <ahyp:hlinkClr xmlns:ahyp="http://schemas.microsoft.com/office/drawing/2018/hyperlinkcolor" val="tx"/>
                  </a:ext>
                </a:extLst>
              </a:hlinkClick>
            </a:endParaRPr>
          </a:p>
          <a:p>
            <a:pPr marL="643459" lvl="1" indent="-342900">
              <a:spcBef>
                <a:spcPts val="1200"/>
              </a:spcBef>
              <a:buFont typeface="Arial" panose="020B0604020202020204" pitchFamily="34" charset="0"/>
              <a:buChar char="•"/>
            </a:pPr>
            <a:r>
              <a:rPr lang="en-US" sz="1600">
                <a:solidFill>
                  <a:srgbClr val="0068B5"/>
                </a:solidFill>
                <a:hlinkClick r:id="" action="ppaction://noaction">
                  <a:extLst>
                    <a:ext uri="{A12FA001-AC4F-418D-AE19-62706E023703}">
                      <ahyp:hlinkClr xmlns:ahyp="http://schemas.microsoft.com/office/drawing/2018/hyperlinkcolor" val="tx"/>
                    </a:ext>
                  </a:extLst>
                </a:hlinkClick>
              </a:rPr>
              <a:t>Intel Labs Merlin’s Staff</a:t>
            </a:r>
            <a:r>
              <a:rPr lang="en-US" sz="1600">
                <a:solidFill>
                  <a:srgbClr val="0068B5"/>
                </a:solidFill>
              </a:rPr>
              <a:t>: Debugging and Programmer Productivity tool suite </a:t>
            </a:r>
            <a:endParaRPr lang="en-US" sz="1800">
              <a:solidFill>
                <a:srgbClr val="0068B5"/>
              </a:solidFill>
            </a:endParaRPr>
          </a:p>
        </p:txBody>
      </p:sp>
      <p:sp>
        <p:nvSpPr>
          <p:cNvPr id="5" name="Title 4">
            <a:extLst>
              <a:ext uri="{FF2B5EF4-FFF2-40B4-BE49-F238E27FC236}">
                <a16:creationId xmlns:a16="http://schemas.microsoft.com/office/drawing/2014/main" id="{5DA4DC20-EEE4-4B83-839C-4C4016EDDF6E}"/>
              </a:ext>
            </a:extLst>
          </p:cNvPr>
          <p:cNvSpPr>
            <a:spLocks noGrp="1"/>
          </p:cNvSpPr>
          <p:nvPr>
            <p:ph type="title"/>
          </p:nvPr>
        </p:nvSpPr>
        <p:spPr>
          <a:xfrm>
            <a:off x="541823" y="110480"/>
            <a:ext cx="11040578" cy="674453"/>
          </a:xfrm>
        </p:spPr>
        <p:txBody>
          <a:bodyPr/>
          <a:lstStyle/>
          <a:p>
            <a:r>
              <a:rPr lang="en-US" dirty="0">
                <a:solidFill>
                  <a:srgbClr val="0068B5"/>
                </a:solidFill>
              </a:rPr>
              <a:t>Content for RAAD Auto </a:t>
            </a:r>
            <a:r>
              <a:rPr lang="en-US" b="1" dirty="0">
                <a:solidFill>
                  <a:srgbClr val="0068B5"/>
                </a:solidFill>
              </a:rPr>
              <a:t>Expert</a:t>
            </a:r>
            <a:r>
              <a:rPr lang="en-US" dirty="0">
                <a:solidFill>
                  <a:srgbClr val="0068B5"/>
                </a:solidFill>
              </a:rPr>
              <a:t> Report</a:t>
            </a:r>
          </a:p>
        </p:txBody>
      </p:sp>
      <p:sp>
        <p:nvSpPr>
          <p:cNvPr id="6" name="Rectangle 5">
            <a:extLst>
              <a:ext uri="{FF2B5EF4-FFF2-40B4-BE49-F238E27FC236}">
                <a16:creationId xmlns:a16="http://schemas.microsoft.com/office/drawing/2014/main" id="{F2DCF907-07A7-410C-918A-FF1CD7D5100A}"/>
              </a:ext>
            </a:extLst>
          </p:cNvPr>
          <p:cNvSpPr/>
          <p:nvPr/>
        </p:nvSpPr>
        <p:spPr>
          <a:xfrm>
            <a:off x="155645" y="6365755"/>
            <a:ext cx="11400452" cy="44027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RAAD auto expert report provides specific root cause details for issues and eventually will provide suggestions on how to fix</a:t>
            </a:r>
          </a:p>
        </p:txBody>
      </p:sp>
      <p:sp>
        <p:nvSpPr>
          <p:cNvPr id="8" name="Content Placeholder 2">
            <a:extLst>
              <a:ext uri="{FF2B5EF4-FFF2-40B4-BE49-F238E27FC236}">
                <a16:creationId xmlns:a16="http://schemas.microsoft.com/office/drawing/2014/main" id="{118DC90F-3ADF-48D8-85D8-F4A0F5243EDB}"/>
              </a:ext>
            </a:extLst>
          </p:cNvPr>
          <p:cNvSpPr txBox="1">
            <a:spLocks/>
          </p:cNvSpPr>
          <p:nvPr/>
        </p:nvSpPr>
        <p:spPr>
          <a:xfrm>
            <a:off x="1286811" y="754350"/>
            <a:ext cx="9070428" cy="615576"/>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lang="en-US" sz="2400" b="0" kern="1200" dirty="0" smtClean="0">
                <a:solidFill>
                  <a:schemeClr val="bg1"/>
                </a:solidFill>
                <a:latin typeface="+mn-lt"/>
                <a:ea typeface="+mn-ea"/>
                <a:cs typeface="Arial" panose="020B0604020202020204" pitchFamily="34" charset="0"/>
              </a:defRPr>
            </a:lvl1pPr>
            <a:lvl2pPr marL="300559" indent="-300559" algn="l" defTabSz="609585" rtl="0" eaLnBrk="1" latinLnBrk="0" hangingPunct="1">
              <a:spcBef>
                <a:spcPts val="1600"/>
              </a:spcBef>
              <a:buFont typeface="Wingdings" charset="2"/>
              <a:buChar char="§"/>
              <a:defRPr lang="en-US" sz="2133" kern="1200" baseline="0" dirty="0" smtClean="0">
                <a:solidFill>
                  <a:schemeClr val="bg1"/>
                </a:solidFill>
                <a:latin typeface="+mn-lt"/>
                <a:ea typeface="+mn-ea"/>
                <a:cs typeface="Arial" panose="020B0604020202020204" pitchFamily="34" charset="0"/>
              </a:defRPr>
            </a:lvl2pPr>
            <a:lvl3pPr marL="761981" indent="-304792" algn="l" defTabSz="609585" rtl="0" eaLnBrk="1" latinLnBrk="0" hangingPunct="1">
              <a:spcBef>
                <a:spcPts val="1067"/>
              </a:spcBef>
              <a:buFont typeface="Intel Clear" panose="020B0604020203020204" pitchFamily="34" charset="0"/>
              <a:buChar char="–"/>
              <a:defRPr lang="en-US" sz="1867" kern="1200" dirty="0" smtClean="0">
                <a:solidFill>
                  <a:schemeClr val="bg1"/>
                </a:solidFill>
                <a:latin typeface="+mn-lt"/>
                <a:ea typeface="+mn-ea"/>
                <a:cs typeface="Arial" panose="020B0604020202020204" pitchFamily="34" charset="0"/>
              </a:defRPr>
            </a:lvl3pPr>
            <a:lvl4pPr marL="1293252" indent="-304792" algn="l" defTabSz="609585" rtl="0" eaLnBrk="1" latinLnBrk="0" hangingPunct="1">
              <a:spcBef>
                <a:spcPct val="20000"/>
              </a:spcBef>
              <a:buFont typeface="Arial"/>
              <a:buChar char="–"/>
              <a:defRPr lang="en-US" sz="1600" kern="1200" dirty="0" smtClean="0">
                <a:solidFill>
                  <a:schemeClr val="bg1"/>
                </a:solidFill>
                <a:latin typeface="+mn-lt"/>
                <a:ea typeface="+mn-ea"/>
                <a:cs typeface="Arial" panose="020B0604020202020204" pitchFamily="34" charset="0"/>
              </a:defRPr>
            </a:lvl4pPr>
            <a:lvl5pPr marL="1758907" indent="-304792" algn="l" defTabSz="609585" rtl="0" eaLnBrk="1" latinLnBrk="0" hangingPunct="1">
              <a:spcBef>
                <a:spcPct val="20000"/>
              </a:spcBef>
              <a:buFont typeface="Intel Clear" panose="020B0604020203020204" pitchFamily="34" charset="0"/>
              <a:buChar char="–"/>
              <a:defRPr lang="en-US" sz="1600" kern="1200" dirty="0">
                <a:solidFill>
                  <a:schemeClr val="bg1"/>
                </a:solidFill>
                <a:latin typeface="+mn-lt"/>
                <a:ea typeface="+mn-ea"/>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2000">
                <a:solidFill>
                  <a:schemeClr val="accent5">
                    <a:lumMod val="60000"/>
                    <a:lumOff val="40000"/>
                  </a:schemeClr>
                </a:solidFill>
              </a:rPr>
              <a:t>The report is intended to emulate human expert feedback to provide the pertinent details needed to root cause the issue captured by telemetry</a:t>
            </a:r>
          </a:p>
          <a:p>
            <a:pPr algn="ctr"/>
            <a:endParaRPr lang="en-US" sz="2000"/>
          </a:p>
          <a:p>
            <a:pPr marL="342900" indent="-342900" algn="ctr">
              <a:spcBef>
                <a:spcPts val="1200"/>
              </a:spcBef>
              <a:buFont typeface="Arial" panose="020B0604020202020204" pitchFamily="34" charset="0"/>
              <a:buChar char="•"/>
            </a:pPr>
            <a:endParaRPr lang="en-US" sz="2000"/>
          </a:p>
        </p:txBody>
      </p:sp>
      <p:pic>
        <p:nvPicPr>
          <p:cNvPr id="9" name="Graphic 8" descr="Checkmark">
            <a:extLst>
              <a:ext uri="{FF2B5EF4-FFF2-40B4-BE49-F238E27FC236}">
                <a16:creationId xmlns:a16="http://schemas.microsoft.com/office/drawing/2014/main" id="{6C594B82-9E27-4071-A892-9695B14F5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8211" y="1869227"/>
            <a:ext cx="521699" cy="583274"/>
          </a:xfrm>
          <a:prstGeom prst="rect">
            <a:avLst/>
          </a:prstGeom>
        </p:spPr>
      </p:pic>
      <p:pic>
        <p:nvPicPr>
          <p:cNvPr id="10" name="Graphic 9" descr="Checkmark">
            <a:extLst>
              <a:ext uri="{FF2B5EF4-FFF2-40B4-BE49-F238E27FC236}">
                <a16:creationId xmlns:a16="http://schemas.microsoft.com/office/drawing/2014/main" id="{AF91B9F0-80B4-49AC-A7CA-E87D155904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0134" y="3503843"/>
            <a:ext cx="521699" cy="583274"/>
          </a:xfrm>
          <a:prstGeom prst="rect">
            <a:avLst/>
          </a:prstGeom>
        </p:spPr>
      </p:pic>
      <p:pic>
        <p:nvPicPr>
          <p:cNvPr id="14" name="Graphic 13" descr="Checkmark">
            <a:extLst>
              <a:ext uri="{FF2B5EF4-FFF2-40B4-BE49-F238E27FC236}">
                <a16:creationId xmlns:a16="http://schemas.microsoft.com/office/drawing/2014/main" id="{64D8D0D4-2F34-4C03-AA3A-24085F3F57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15700" y="3007376"/>
            <a:ext cx="521699" cy="583274"/>
          </a:xfrm>
          <a:prstGeom prst="rect">
            <a:avLst/>
          </a:prstGeom>
        </p:spPr>
      </p:pic>
      <p:pic>
        <p:nvPicPr>
          <p:cNvPr id="15" name="Graphic 14" descr="Hourglass">
            <a:extLst>
              <a:ext uri="{FF2B5EF4-FFF2-40B4-BE49-F238E27FC236}">
                <a16:creationId xmlns:a16="http://schemas.microsoft.com/office/drawing/2014/main" id="{E8952B39-8051-4C46-8512-AD5FC623F8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0134" y="4653325"/>
            <a:ext cx="363099" cy="363099"/>
          </a:xfrm>
          <a:prstGeom prst="rect">
            <a:avLst/>
          </a:prstGeom>
        </p:spPr>
      </p:pic>
      <p:pic>
        <p:nvPicPr>
          <p:cNvPr id="16" name="Graphic 15" descr="Hourglass">
            <a:extLst>
              <a:ext uri="{FF2B5EF4-FFF2-40B4-BE49-F238E27FC236}">
                <a16:creationId xmlns:a16="http://schemas.microsoft.com/office/drawing/2014/main" id="{BBEF092B-3673-4471-99F6-8F33E555B3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2344" y="1972449"/>
            <a:ext cx="363099" cy="363099"/>
          </a:xfrm>
          <a:prstGeom prst="rect">
            <a:avLst/>
          </a:prstGeom>
        </p:spPr>
      </p:pic>
      <p:pic>
        <p:nvPicPr>
          <p:cNvPr id="26" name="Graphic 25" descr="Hourglass">
            <a:extLst>
              <a:ext uri="{FF2B5EF4-FFF2-40B4-BE49-F238E27FC236}">
                <a16:creationId xmlns:a16="http://schemas.microsoft.com/office/drawing/2014/main" id="{142DA5D3-03BF-4823-95C0-D8713856F0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4128" y="5582636"/>
            <a:ext cx="363099" cy="363099"/>
          </a:xfrm>
          <a:prstGeom prst="rect">
            <a:avLst/>
          </a:prstGeom>
        </p:spPr>
      </p:pic>
      <p:sp>
        <p:nvSpPr>
          <p:cNvPr id="27" name="TextBox 26">
            <a:extLst>
              <a:ext uri="{FF2B5EF4-FFF2-40B4-BE49-F238E27FC236}">
                <a16:creationId xmlns:a16="http://schemas.microsoft.com/office/drawing/2014/main" id="{508F39C8-277C-4555-B2E6-F4CA03B37D9A}"/>
              </a:ext>
            </a:extLst>
          </p:cNvPr>
          <p:cNvSpPr txBox="1"/>
          <p:nvPr/>
        </p:nvSpPr>
        <p:spPr>
          <a:xfrm>
            <a:off x="11002925" y="5610296"/>
            <a:ext cx="593779" cy="278153"/>
          </a:xfrm>
          <a:prstGeom prst="rect">
            <a:avLst/>
          </a:prstGeom>
          <a:noFill/>
          <a:ln>
            <a:noFill/>
            <a:tailEnd type="triangle" w="lg" len="med"/>
          </a:ln>
        </p:spPr>
        <p:txBody>
          <a:bodyPr vert="horz" wrap="square" lIns="0" tIns="0" rIns="0" bIns="0" rtlCol="0">
            <a:spAutoFit/>
          </a:bodyPr>
          <a:lstStyle/>
          <a:p>
            <a:r>
              <a:rPr lang="en-US" sz="2000">
                <a:solidFill>
                  <a:schemeClr val="accent2">
                    <a:lumMod val="40000"/>
                    <a:lumOff val="60000"/>
                  </a:schemeClr>
                </a:solidFill>
              </a:rPr>
              <a:t>60%</a:t>
            </a:r>
          </a:p>
        </p:txBody>
      </p:sp>
      <p:pic>
        <p:nvPicPr>
          <p:cNvPr id="21" name="Graphic 20" descr="Checkmark">
            <a:extLst>
              <a:ext uri="{FF2B5EF4-FFF2-40B4-BE49-F238E27FC236}">
                <a16:creationId xmlns:a16="http://schemas.microsoft.com/office/drawing/2014/main" id="{E0408796-B159-466C-AC04-F4E621FF2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2661" y="3946535"/>
            <a:ext cx="521699" cy="583274"/>
          </a:xfrm>
          <a:prstGeom prst="rect">
            <a:avLst/>
          </a:prstGeom>
        </p:spPr>
      </p:pic>
      <p:pic>
        <p:nvPicPr>
          <p:cNvPr id="22" name="Graphic 21" descr="Checkmark">
            <a:extLst>
              <a:ext uri="{FF2B5EF4-FFF2-40B4-BE49-F238E27FC236}">
                <a16:creationId xmlns:a16="http://schemas.microsoft.com/office/drawing/2014/main" id="{50FFE4FF-506A-4BFD-8202-CDF7FF7E47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72602" y="2992929"/>
            <a:ext cx="521699" cy="583274"/>
          </a:xfrm>
          <a:prstGeom prst="rect">
            <a:avLst/>
          </a:prstGeom>
        </p:spPr>
      </p:pic>
      <p:pic>
        <p:nvPicPr>
          <p:cNvPr id="23" name="Graphic 22" descr="Checkmark">
            <a:extLst>
              <a:ext uri="{FF2B5EF4-FFF2-40B4-BE49-F238E27FC236}">
                <a16:creationId xmlns:a16="http://schemas.microsoft.com/office/drawing/2014/main" id="{41422EB6-4E84-4AA2-BD81-D15E8B7089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8965" y="4543238"/>
            <a:ext cx="521699" cy="583274"/>
          </a:xfrm>
          <a:prstGeom prst="rect">
            <a:avLst/>
          </a:prstGeom>
        </p:spPr>
      </p:pic>
      <p:pic>
        <p:nvPicPr>
          <p:cNvPr id="24" name="Graphic 23" descr="Checkmark">
            <a:extLst>
              <a:ext uri="{FF2B5EF4-FFF2-40B4-BE49-F238E27FC236}">
                <a16:creationId xmlns:a16="http://schemas.microsoft.com/office/drawing/2014/main" id="{FF138E4E-6332-4C1D-BEC8-C5E47DD6E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70645" y="1869227"/>
            <a:ext cx="521699" cy="583274"/>
          </a:xfrm>
          <a:prstGeom prst="rect">
            <a:avLst/>
          </a:prstGeom>
        </p:spPr>
      </p:pic>
    </p:spTree>
    <p:extLst>
      <p:ext uri="{BB962C8B-B14F-4D97-AF65-F5344CB8AC3E}">
        <p14:creationId xmlns:p14="http://schemas.microsoft.com/office/powerpoint/2010/main" val="92158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0CEDFF-E21D-4C49-AF5B-C794F16CB03B}"/>
              </a:ext>
            </a:extLst>
          </p:cNvPr>
          <p:cNvSpPr>
            <a:spLocks noGrp="1"/>
          </p:cNvSpPr>
          <p:nvPr>
            <p:ph type="sldNum" sz="quarter" idx="12"/>
          </p:nvPr>
        </p:nvSpPr>
        <p:spPr/>
        <p:txBody>
          <a:bodyPr/>
          <a:lstStyle/>
          <a:p>
            <a:endParaRPr lang="en-US"/>
          </a:p>
          <a:p>
            <a:endParaRPr lang="en-US"/>
          </a:p>
        </p:txBody>
      </p:sp>
      <p:sp>
        <p:nvSpPr>
          <p:cNvPr id="3" name="Title 2">
            <a:extLst>
              <a:ext uri="{FF2B5EF4-FFF2-40B4-BE49-F238E27FC236}">
                <a16:creationId xmlns:a16="http://schemas.microsoft.com/office/drawing/2014/main" id="{4F26AF48-9674-4D9F-9BB6-648C41FDD91E}"/>
              </a:ext>
            </a:extLst>
          </p:cNvPr>
          <p:cNvSpPr>
            <a:spLocks noGrp="1"/>
          </p:cNvSpPr>
          <p:nvPr>
            <p:ph type="title"/>
          </p:nvPr>
        </p:nvSpPr>
        <p:spPr>
          <a:xfrm>
            <a:off x="206760" y="275020"/>
            <a:ext cx="11448620" cy="543183"/>
          </a:xfrm>
        </p:spPr>
        <p:txBody>
          <a:bodyPr/>
          <a:lstStyle/>
          <a:p>
            <a:r>
              <a:rPr lang="en-US" dirty="0"/>
              <a:t>RAAD Forecast/Prediction - Controlled Experiments</a:t>
            </a:r>
            <a:br>
              <a:rPr lang="en-US" dirty="0"/>
            </a:br>
            <a:r>
              <a:rPr lang="en-US" sz="2400" dirty="0">
                <a:solidFill>
                  <a:srgbClr val="FFC000"/>
                </a:solidFill>
              </a:rPr>
              <a:t>Application of RAAD to Media Failure Prediction</a:t>
            </a:r>
            <a:endParaRPr lang="en-US" dirty="0">
              <a:solidFill>
                <a:srgbClr val="FFC000"/>
              </a:solidFill>
            </a:endParaRPr>
          </a:p>
        </p:txBody>
      </p:sp>
      <p:sp>
        <p:nvSpPr>
          <p:cNvPr id="18" name="Flowchart: Magnetic Disk 17">
            <a:extLst>
              <a:ext uri="{FF2B5EF4-FFF2-40B4-BE49-F238E27FC236}">
                <a16:creationId xmlns:a16="http://schemas.microsoft.com/office/drawing/2014/main" id="{0E5FD093-DF7D-4C4F-A02D-F785581CA13D}"/>
              </a:ext>
            </a:extLst>
          </p:cNvPr>
          <p:cNvSpPr/>
          <p:nvPr/>
        </p:nvSpPr>
        <p:spPr>
          <a:xfrm>
            <a:off x="607484" y="2218753"/>
            <a:ext cx="1108300" cy="1274929"/>
          </a:xfrm>
          <a:prstGeom prst="flowChartMagneticDisk">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0068B5"/>
                </a:solidFill>
              </a:rPr>
              <a:t>ADP-TLC</a:t>
            </a:r>
            <a:br>
              <a:rPr lang="en-US" sz="1200">
                <a:solidFill>
                  <a:srgbClr val="0068B5"/>
                </a:solidFill>
              </a:rPr>
            </a:br>
            <a:r>
              <a:rPr lang="en-US" sz="1200">
                <a:solidFill>
                  <a:srgbClr val="0068B5"/>
                </a:solidFill>
              </a:rPr>
              <a:t>(1 SSD)</a:t>
            </a:r>
          </a:p>
        </p:txBody>
      </p:sp>
      <p:sp>
        <p:nvSpPr>
          <p:cNvPr id="19" name="Rectangle 18">
            <a:extLst>
              <a:ext uri="{FF2B5EF4-FFF2-40B4-BE49-F238E27FC236}">
                <a16:creationId xmlns:a16="http://schemas.microsoft.com/office/drawing/2014/main" id="{5BFBE70B-EFBB-4A44-B2AF-9A0F28B2C7F4}"/>
              </a:ext>
            </a:extLst>
          </p:cNvPr>
          <p:cNvSpPr/>
          <p:nvPr/>
        </p:nvSpPr>
        <p:spPr>
          <a:xfrm>
            <a:off x="5291190" y="1825300"/>
            <a:ext cx="3447565" cy="280668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bg1"/>
                </a:solidFill>
              </a:rPr>
              <a:t>RAAD MP Engine</a:t>
            </a:r>
          </a:p>
        </p:txBody>
      </p:sp>
      <p:cxnSp>
        <p:nvCxnSpPr>
          <p:cNvPr id="23" name="Straight Arrow Connector 22">
            <a:extLst>
              <a:ext uri="{FF2B5EF4-FFF2-40B4-BE49-F238E27FC236}">
                <a16:creationId xmlns:a16="http://schemas.microsoft.com/office/drawing/2014/main" id="{26A6597C-4568-4870-AC5E-0A3D667A60CF}"/>
              </a:ext>
            </a:extLst>
          </p:cNvPr>
          <p:cNvCxnSpPr>
            <a:cxnSpLocks/>
            <a:stCxn id="18" idx="4"/>
          </p:cNvCxnSpPr>
          <p:nvPr/>
        </p:nvCxnSpPr>
        <p:spPr>
          <a:xfrm flipV="1">
            <a:off x="1715784" y="2854583"/>
            <a:ext cx="3575405" cy="1635"/>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5D7E3DF0-2BC1-4107-9C26-60C56B70A6C1}"/>
              </a:ext>
            </a:extLst>
          </p:cNvPr>
          <p:cNvSpPr/>
          <p:nvPr/>
        </p:nvSpPr>
        <p:spPr>
          <a:xfrm>
            <a:off x="1715784" y="1540634"/>
            <a:ext cx="3575405" cy="1055738"/>
          </a:xfrm>
          <a:prstGeom prst="rect">
            <a:avLst/>
          </a:prstGeom>
        </p:spPr>
        <p:txBody>
          <a:bodyPr wrap="square">
            <a:spAutoFit/>
          </a:bodyPr>
          <a:lstStyle/>
          <a:p>
            <a:pPr marL="0" lvl="1">
              <a:lnSpc>
                <a:spcPct val="115000"/>
              </a:lnSpc>
              <a:spcAft>
                <a:spcPts val="1000"/>
              </a:spcAft>
            </a:pPr>
            <a:r>
              <a:rPr lang="en-US" sz="1100">
                <a:solidFill>
                  <a:srgbClr val="0068B5"/>
                </a:solidFill>
                <a:ea typeface="Calibri" panose="020F0502020204030204" pitchFamily="34" charset="0"/>
                <a:cs typeface="Times New Roman" panose="02020603050405020304" pitchFamily="18" charset="0"/>
              </a:rPr>
              <a:t>NAND Media stats (</a:t>
            </a:r>
            <a:r>
              <a:rPr lang="en-US" sz="1100" err="1">
                <a:solidFill>
                  <a:srgbClr val="0068B5"/>
                </a:solidFill>
                <a:ea typeface="Calibri" panose="020F0502020204030204" pitchFamily="34" charset="0"/>
                <a:cs typeface="Times New Roman" panose="02020603050405020304" pitchFamily="18" charset="0"/>
              </a:rPr>
              <a:t>nLBA</a:t>
            </a:r>
            <a:r>
              <a:rPr lang="en-US" sz="1100">
                <a:solidFill>
                  <a:srgbClr val="0068B5"/>
                </a:solidFill>
                <a:ea typeface="Calibri" panose="020F0502020204030204" pitchFamily="34" charset="0"/>
                <a:cs typeface="Times New Roman" panose="02020603050405020304" pitchFamily="18" charset="0"/>
              </a:rPr>
              <a:t> -87) – single bit errors</a:t>
            </a:r>
            <a:br>
              <a:rPr lang="en-US" sz="1100">
                <a:solidFill>
                  <a:srgbClr val="0068B5"/>
                </a:solidFill>
                <a:ea typeface="Calibri" panose="020F0502020204030204" pitchFamily="34" charset="0"/>
                <a:cs typeface="Times New Roman" panose="02020603050405020304" pitchFamily="18" charset="0"/>
              </a:rPr>
            </a:br>
            <a:r>
              <a:rPr lang="en-US" sz="1100">
                <a:solidFill>
                  <a:srgbClr val="0068B5"/>
                </a:solidFill>
                <a:ea typeface="Calibri" panose="020F0502020204030204" pitchFamily="34" charset="0"/>
                <a:cs typeface="Times New Roman" panose="02020603050405020304" pitchFamily="18" charset="0"/>
              </a:rPr>
              <a:t>NAND Error History (</a:t>
            </a:r>
            <a:r>
              <a:rPr lang="en-US" sz="1100" err="1">
                <a:solidFill>
                  <a:srgbClr val="0068B5"/>
                </a:solidFill>
                <a:ea typeface="Calibri" panose="020F0502020204030204" pitchFamily="34" charset="0"/>
                <a:cs typeface="Times New Roman" panose="02020603050405020304" pitchFamily="18" charset="0"/>
              </a:rPr>
              <a:t>nLBA</a:t>
            </a:r>
            <a:r>
              <a:rPr lang="en-US" sz="1100">
                <a:solidFill>
                  <a:srgbClr val="0068B5"/>
                </a:solidFill>
                <a:ea typeface="Calibri" panose="020F0502020204030204" pitchFamily="34" charset="0"/>
                <a:cs typeface="Times New Roman" panose="02020603050405020304" pitchFamily="18" charset="0"/>
              </a:rPr>
              <a:t> -762)</a:t>
            </a:r>
            <a:br>
              <a:rPr lang="en-US" sz="1100">
                <a:solidFill>
                  <a:srgbClr val="0068B5"/>
                </a:solidFill>
                <a:ea typeface="Calibri" panose="020F0502020204030204" pitchFamily="34" charset="0"/>
                <a:cs typeface="Times New Roman" panose="02020603050405020304" pitchFamily="18" charset="0"/>
              </a:rPr>
            </a:br>
            <a:r>
              <a:rPr lang="en-US" sz="1100">
                <a:solidFill>
                  <a:srgbClr val="0068B5"/>
                </a:solidFill>
                <a:ea typeface="Calibri" panose="020F0502020204030204" pitchFamily="34" charset="0"/>
                <a:cs typeface="Times New Roman" panose="02020603050405020304" pitchFamily="18" charset="0"/>
              </a:rPr>
              <a:t>NAND RBER (</a:t>
            </a:r>
            <a:r>
              <a:rPr lang="en-US" sz="1100" err="1">
                <a:solidFill>
                  <a:srgbClr val="0068B5"/>
                </a:solidFill>
                <a:ea typeface="Calibri" panose="020F0502020204030204" pitchFamily="34" charset="0"/>
                <a:cs typeface="Times New Roman" panose="02020603050405020304" pitchFamily="18" charset="0"/>
              </a:rPr>
              <a:t>nLBA</a:t>
            </a:r>
            <a:r>
              <a:rPr lang="en-US" sz="1100">
                <a:solidFill>
                  <a:srgbClr val="0068B5"/>
                </a:solidFill>
                <a:ea typeface="Calibri" panose="020F0502020204030204" pitchFamily="34" charset="0"/>
                <a:cs typeface="Times New Roman" panose="02020603050405020304" pitchFamily="18" charset="0"/>
              </a:rPr>
              <a:t> -763)</a:t>
            </a:r>
            <a:br>
              <a:rPr lang="en-US" sz="1100">
                <a:solidFill>
                  <a:srgbClr val="0068B5"/>
                </a:solidFill>
                <a:ea typeface="Calibri" panose="020F0502020204030204" pitchFamily="34" charset="0"/>
                <a:cs typeface="Times New Roman" panose="02020603050405020304" pitchFamily="18" charset="0"/>
              </a:rPr>
            </a:br>
            <a:r>
              <a:rPr lang="en-US" sz="1100">
                <a:solidFill>
                  <a:srgbClr val="0068B5"/>
                </a:solidFill>
                <a:ea typeface="Calibri" panose="020F0502020204030204" pitchFamily="34" charset="0"/>
                <a:cs typeface="Times New Roman" panose="02020603050405020304" pitchFamily="18" charset="0"/>
              </a:rPr>
              <a:t>NAND Read Disturb LUNs (</a:t>
            </a:r>
            <a:r>
              <a:rPr lang="en-US" sz="1100" err="1">
                <a:solidFill>
                  <a:srgbClr val="0068B5"/>
                </a:solidFill>
                <a:ea typeface="Calibri" panose="020F0502020204030204" pitchFamily="34" charset="0"/>
                <a:cs typeface="Times New Roman" panose="02020603050405020304" pitchFamily="18" charset="0"/>
              </a:rPr>
              <a:t>nLBA</a:t>
            </a:r>
            <a:r>
              <a:rPr lang="en-US" sz="1100">
                <a:solidFill>
                  <a:srgbClr val="0068B5"/>
                </a:solidFill>
                <a:ea typeface="Calibri" panose="020F0502020204030204" pitchFamily="34" charset="0"/>
                <a:cs typeface="Times New Roman" panose="02020603050405020304" pitchFamily="18" charset="0"/>
              </a:rPr>
              <a:t> -764)</a:t>
            </a:r>
            <a:br>
              <a:rPr lang="en-US" sz="1100">
                <a:solidFill>
                  <a:srgbClr val="0068B5"/>
                </a:solidFill>
                <a:ea typeface="Calibri" panose="020F0502020204030204" pitchFamily="34" charset="0"/>
                <a:cs typeface="Times New Roman" panose="02020603050405020304" pitchFamily="18" charset="0"/>
              </a:rPr>
            </a:br>
            <a:r>
              <a:rPr lang="en-US" sz="1100">
                <a:ln w="0"/>
                <a:solidFill>
                  <a:srgbClr val="0068B5"/>
                </a:solidFill>
                <a:effectLst>
                  <a:outerShdw blurRad="38100" dist="19050" dir="2700000" algn="tl" rotWithShape="0">
                    <a:schemeClr val="dk1">
                      <a:alpha val="40000"/>
                    </a:schemeClr>
                  </a:outerShdw>
                </a:effectLst>
                <a:ea typeface="MS Mincho" panose="02020609040205080304" pitchFamily="49" charset="-128"/>
                <a:cs typeface="Calibri" panose="020F0502020204030204" pitchFamily="34" charset="0"/>
              </a:rPr>
              <a:t>Generic Telemetry Id data</a:t>
            </a:r>
          </a:p>
        </p:txBody>
      </p:sp>
      <p:sp>
        <p:nvSpPr>
          <p:cNvPr id="25" name="Rectangle 24">
            <a:extLst>
              <a:ext uri="{FF2B5EF4-FFF2-40B4-BE49-F238E27FC236}">
                <a16:creationId xmlns:a16="http://schemas.microsoft.com/office/drawing/2014/main" id="{81C4EC0F-99C1-4A40-9B87-49067F05236F}"/>
              </a:ext>
            </a:extLst>
          </p:cNvPr>
          <p:cNvSpPr/>
          <p:nvPr/>
        </p:nvSpPr>
        <p:spPr>
          <a:xfrm>
            <a:off x="5381290" y="2225498"/>
            <a:ext cx="3267364" cy="471732"/>
          </a:xfrm>
          <a:prstGeom prst="rect">
            <a:avLst/>
          </a:prstGeom>
        </p:spPr>
        <p:txBody>
          <a:bodyPr wrap="square">
            <a:spAutoFit/>
          </a:bodyPr>
          <a:lstStyle/>
          <a:p>
            <a:pPr marL="0" lvl="1">
              <a:lnSpc>
                <a:spcPct val="115000"/>
              </a:lnSpc>
              <a:spcAft>
                <a:spcPts val="1000"/>
              </a:spcAft>
            </a:pPr>
            <a:r>
              <a:rPr lang="en-US" sz="1100" b="1">
                <a:solidFill>
                  <a:schemeClr val="bg1"/>
                </a:solidFill>
                <a:ea typeface="Calibri" panose="020F0502020204030204" pitchFamily="34" charset="0"/>
                <a:cs typeface="Times New Roman" panose="02020603050405020304" pitchFamily="18" charset="0"/>
              </a:rPr>
              <a:t>Algorithms:</a:t>
            </a:r>
            <a:r>
              <a:rPr lang="en-US" sz="1100">
                <a:solidFill>
                  <a:schemeClr val="bg1"/>
                </a:solidFill>
                <a:ea typeface="Calibri" panose="020F0502020204030204" pitchFamily="34" charset="0"/>
                <a:cs typeface="Times New Roman" panose="02020603050405020304" pitchFamily="18" charset="0"/>
              </a:rPr>
              <a:t> Time series auto aggressive, RNN, and LSTM, Matrix-profiling sim-search</a:t>
            </a:r>
          </a:p>
        </p:txBody>
      </p:sp>
      <p:cxnSp>
        <p:nvCxnSpPr>
          <p:cNvPr id="28" name="Straight Arrow Connector 27">
            <a:extLst>
              <a:ext uri="{FF2B5EF4-FFF2-40B4-BE49-F238E27FC236}">
                <a16:creationId xmlns:a16="http://schemas.microsoft.com/office/drawing/2014/main" id="{144862FD-1F02-4167-8AD3-DD6C587AA5C3}"/>
              </a:ext>
            </a:extLst>
          </p:cNvPr>
          <p:cNvCxnSpPr>
            <a:cxnSpLocks/>
          </p:cNvCxnSpPr>
          <p:nvPr/>
        </p:nvCxnSpPr>
        <p:spPr>
          <a:xfrm>
            <a:off x="8738755" y="2854583"/>
            <a:ext cx="1706327" cy="0"/>
          </a:xfrm>
          <a:prstGeom prst="straightConnector1">
            <a:avLst/>
          </a:prstGeom>
          <a:ln>
            <a:solidFill>
              <a:srgbClr val="00C7FD"/>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5DC50A1-F3F9-4BA4-8FCD-5DB195AE18E9}"/>
              </a:ext>
            </a:extLst>
          </p:cNvPr>
          <p:cNvSpPr txBox="1"/>
          <p:nvPr/>
        </p:nvSpPr>
        <p:spPr>
          <a:xfrm>
            <a:off x="10551540" y="2561082"/>
            <a:ext cx="1406691" cy="554575"/>
          </a:xfrm>
          <a:prstGeom prst="rect">
            <a:avLst/>
          </a:prstGeom>
          <a:noFill/>
        </p:spPr>
        <p:txBody>
          <a:bodyPr vert="horz" wrap="square" lIns="0" tIns="0" rIns="0" bIns="0" rtlCol="0">
            <a:spAutoFit/>
          </a:bodyPr>
          <a:lstStyle/>
          <a:p>
            <a:r>
              <a:rPr lang="en-US" sz="1000">
                <a:solidFill>
                  <a:srgbClr val="0068B5"/>
                </a:solidFill>
                <a:highlight>
                  <a:srgbClr val="00FF00"/>
                </a:highlight>
              </a:rPr>
              <a:t>Current results:  Can predict 1-bit media read errors ~6.7 mins into the future</a:t>
            </a:r>
          </a:p>
        </p:txBody>
      </p:sp>
      <p:sp>
        <p:nvSpPr>
          <p:cNvPr id="31" name="Rectangle 30">
            <a:extLst>
              <a:ext uri="{FF2B5EF4-FFF2-40B4-BE49-F238E27FC236}">
                <a16:creationId xmlns:a16="http://schemas.microsoft.com/office/drawing/2014/main" id="{6759E828-6563-4C8E-86BA-0D7CE165F6BC}"/>
              </a:ext>
            </a:extLst>
          </p:cNvPr>
          <p:cNvSpPr/>
          <p:nvPr/>
        </p:nvSpPr>
        <p:spPr>
          <a:xfrm>
            <a:off x="8851155" y="2950124"/>
            <a:ext cx="1593927" cy="1007071"/>
          </a:xfrm>
          <a:prstGeom prst="rect">
            <a:avLst/>
          </a:prstGeom>
        </p:spPr>
        <p:txBody>
          <a:bodyPr wrap="square">
            <a:spAutoFit/>
          </a:bodyPr>
          <a:lstStyle/>
          <a:p>
            <a:r>
              <a:rPr lang="en-US" sz="1100">
                <a:solidFill>
                  <a:srgbClr val="0068B5"/>
                </a:solidFill>
                <a:ea typeface="Calibri" panose="020F0502020204030204" pitchFamily="34" charset="0"/>
                <a:cs typeface="Times New Roman" panose="02020603050405020304" pitchFamily="18" charset="0"/>
              </a:rPr>
              <a:t>if &gt;95% accurate attained based on prediction versus actual data, we indicate that the prediction is good</a:t>
            </a:r>
            <a:endParaRPr lang="en-US" sz="1100">
              <a:solidFill>
                <a:srgbClr val="0068B5"/>
              </a:solidFill>
            </a:endParaRPr>
          </a:p>
        </p:txBody>
      </p:sp>
      <p:sp>
        <p:nvSpPr>
          <p:cNvPr id="32" name="Rectangle 31">
            <a:extLst>
              <a:ext uri="{FF2B5EF4-FFF2-40B4-BE49-F238E27FC236}">
                <a16:creationId xmlns:a16="http://schemas.microsoft.com/office/drawing/2014/main" id="{5FC5C297-09AE-42B4-A59B-7CB5561B598D}"/>
              </a:ext>
            </a:extLst>
          </p:cNvPr>
          <p:cNvSpPr/>
          <p:nvPr/>
        </p:nvSpPr>
        <p:spPr>
          <a:xfrm>
            <a:off x="607484" y="3642229"/>
            <a:ext cx="3575405" cy="1768176"/>
          </a:xfrm>
          <a:prstGeom prst="rect">
            <a:avLst/>
          </a:prstGeom>
        </p:spPr>
        <p:txBody>
          <a:bodyPr wrap="square">
            <a:spAutoFit/>
          </a:bodyPr>
          <a:lstStyle/>
          <a:p>
            <a:pPr indent="-152385">
              <a:spcBef>
                <a:spcPts val="0"/>
              </a:spcBef>
            </a:pPr>
            <a:r>
              <a:rPr lang="en-US" sz="1100" u="sng">
                <a:solidFill>
                  <a:srgbClr val="0068B5"/>
                </a:solidFill>
                <a:latin typeface="Calibri" panose="020F0502020204030204" pitchFamily="34" charset="0"/>
                <a:ea typeface="Times New Roman" panose="02020603050405020304" pitchFamily="18" charset="0"/>
                <a:cs typeface="Times New Roman" panose="02020603050405020304" pitchFamily="18" charset="0"/>
              </a:rPr>
              <a:t>Conditioning:</a:t>
            </a:r>
            <a:r>
              <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rPr>
              <a:t> </a:t>
            </a:r>
          </a:p>
          <a:p>
            <a:pPr indent="-152385">
              <a:spcBef>
                <a:spcPts val="0"/>
              </a:spcBef>
            </a:pPr>
            <a:r>
              <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rPr>
              <a:t>Sequential full pack write</a:t>
            </a:r>
          </a:p>
          <a:p>
            <a:pPr indent="-152385">
              <a:spcBef>
                <a:spcPts val="0"/>
              </a:spcBef>
            </a:pPr>
            <a:r>
              <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rPr>
              <a:t>8 workers, QD128, 4KB random writes</a:t>
            </a:r>
          </a:p>
          <a:p>
            <a:pPr indent="-152385">
              <a:spcBef>
                <a:spcPts val="0"/>
              </a:spcBef>
            </a:pPr>
            <a:endPar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endParaRPr>
          </a:p>
          <a:p>
            <a:pPr indent="-152385">
              <a:spcBef>
                <a:spcPts val="0"/>
              </a:spcBef>
            </a:pPr>
            <a:r>
              <a:rPr lang="en-US" sz="1100" u="sng">
                <a:solidFill>
                  <a:srgbClr val="0068B5"/>
                </a:solidFill>
                <a:latin typeface="Calibri" panose="020F0502020204030204" pitchFamily="34" charset="0"/>
                <a:ea typeface="Times New Roman" panose="02020603050405020304" pitchFamily="18" charset="0"/>
                <a:cs typeface="Times New Roman" panose="02020603050405020304" pitchFamily="18" charset="0"/>
              </a:rPr>
              <a:t>Workload:</a:t>
            </a:r>
            <a:endPar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endParaRPr>
          </a:p>
          <a:p>
            <a:pPr marL="19065" indent="-171450">
              <a:spcBef>
                <a:spcPts val="0"/>
              </a:spcBef>
              <a:buFont typeface="Arial" panose="020B0604020202020204" pitchFamily="34" charset="0"/>
              <a:buChar char="•"/>
            </a:pPr>
            <a:r>
              <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rPr>
              <a:t>JEDEC Enterprise (RDT workload) </a:t>
            </a:r>
          </a:p>
          <a:p>
            <a:pPr marL="19065" indent="-171450">
              <a:spcBef>
                <a:spcPts val="0"/>
              </a:spcBef>
              <a:buFont typeface="Arial" panose="020B0604020202020204" pitchFamily="34" charset="0"/>
              <a:buChar char="•"/>
            </a:pPr>
            <a:r>
              <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rPr>
              <a:t>2 weeks</a:t>
            </a:r>
          </a:p>
          <a:p>
            <a:pPr marL="19065" indent="-171450">
              <a:spcBef>
                <a:spcPts val="0"/>
              </a:spcBef>
              <a:buFont typeface="Arial" panose="020B0604020202020204" pitchFamily="34" charset="0"/>
              <a:buChar char="•"/>
            </a:pPr>
            <a:endPar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endParaRPr>
          </a:p>
          <a:p>
            <a:pPr indent="-152385">
              <a:spcBef>
                <a:spcPts val="0"/>
              </a:spcBef>
            </a:pPr>
            <a:r>
              <a:rPr lang="en-US" sz="1100" u="sng">
                <a:solidFill>
                  <a:srgbClr val="0068B5"/>
                </a:solidFill>
                <a:latin typeface="Calibri" panose="020F0502020204030204" pitchFamily="34" charset="0"/>
                <a:ea typeface="Times New Roman" panose="02020603050405020304" pitchFamily="18" charset="0"/>
                <a:cs typeface="Times New Roman" panose="02020603050405020304" pitchFamily="18" charset="0"/>
              </a:rPr>
              <a:t>Meta Data collected:</a:t>
            </a:r>
          </a:p>
          <a:p>
            <a:pPr marL="19065" indent="-171450">
              <a:spcBef>
                <a:spcPts val="0"/>
              </a:spcBef>
              <a:buFont typeface="Arial" panose="020B0604020202020204" pitchFamily="34" charset="0"/>
              <a:buChar char="•"/>
            </a:pPr>
            <a:r>
              <a:rPr lang="en-US" sz="1100" err="1">
                <a:solidFill>
                  <a:srgbClr val="0068B5"/>
                </a:solidFill>
                <a:latin typeface="Calibri" panose="020F0502020204030204" pitchFamily="34" charset="0"/>
                <a:ea typeface="Times New Roman" panose="02020603050405020304" pitchFamily="18" charset="0"/>
                <a:cs typeface="Times New Roman" panose="02020603050405020304" pitchFamily="18" charset="0"/>
              </a:rPr>
              <a:t>NVMe</a:t>
            </a:r>
            <a:r>
              <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rPr>
              <a:t> host-initiated telemetry 2.0</a:t>
            </a:r>
          </a:p>
          <a:p>
            <a:pPr marL="19065" indent="-171450">
              <a:spcBef>
                <a:spcPts val="0"/>
              </a:spcBef>
              <a:buFont typeface="Arial" panose="020B0604020202020204" pitchFamily="34" charset="0"/>
              <a:buChar char="•"/>
            </a:pPr>
            <a:r>
              <a:rPr lang="en-US" sz="1100">
                <a:solidFill>
                  <a:srgbClr val="0068B5"/>
                </a:solidFill>
                <a:latin typeface="Calibri" panose="020F0502020204030204" pitchFamily="34" charset="0"/>
                <a:ea typeface="Times New Roman" panose="02020603050405020304" pitchFamily="18" charset="0"/>
                <a:cs typeface="Times New Roman" panose="02020603050405020304" pitchFamily="18" charset="0"/>
              </a:rPr>
              <a:t>Test command for confidential media data</a:t>
            </a:r>
            <a:endParaRPr lang="en-US" sz="800">
              <a:solidFill>
                <a:srgbClr val="0068B5"/>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C04A85CF-BAE5-43BF-ADF8-C8DA24C7E92B}"/>
              </a:ext>
            </a:extLst>
          </p:cNvPr>
          <p:cNvSpPr txBox="1"/>
          <p:nvPr/>
        </p:nvSpPr>
        <p:spPr>
          <a:xfrm>
            <a:off x="5822506" y="3232271"/>
            <a:ext cx="2292791" cy="194669"/>
          </a:xfrm>
          <a:prstGeom prst="rect">
            <a:avLst/>
          </a:prstGeom>
          <a:solidFill>
            <a:schemeClr val="accent1">
              <a:lumMod val="20000"/>
              <a:lumOff val="80000"/>
            </a:schemeClr>
          </a:solidFill>
        </p:spPr>
        <p:txBody>
          <a:bodyPr vert="horz" wrap="square" lIns="0" tIns="0" rIns="0" bIns="0" rtlCol="0">
            <a:spAutoFit/>
          </a:bodyPr>
          <a:lstStyle/>
          <a:p>
            <a:pPr algn="ctr"/>
            <a:r>
              <a:rPr lang="en-US" sz="1400">
                <a:solidFill>
                  <a:srgbClr val="0068B5"/>
                </a:solidFill>
              </a:rPr>
              <a:t>Parser</a:t>
            </a:r>
          </a:p>
        </p:txBody>
      </p:sp>
      <p:sp>
        <p:nvSpPr>
          <p:cNvPr id="35" name="TextBox 34">
            <a:extLst>
              <a:ext uri="{FF2B5EF4-FFF2-40B4-BE49-F238E27FC236}">
                <a16:creationId xmlns:a16="http://schemas.microsoft.com/office/drawing/2014/main" id="{71EFBA84-EC29-4060-98D3-1D9F93D03E87}"/>
              </a:ext>
            </a:extLst>
          </p:cNvPr>
          <p:cNvSpPr txBox="1"/>
          <p:nvPr/>
        </p:nvSpPr>
        <p:spPr>
          <a:xfrm>
            <a:off x="5822506" y="3740268"/>
            <a:ext cx="2292793" cy="194669"/>
          </a:xfrm>
          <a:prstGeom prst="rect">
            <a:avLst/>
          </a:prstGeom>
          <a:solidFill>
            <a:schemeClr val="accent1">
              <a:lumMod val="20000"/>
              <a:lumOff val="80000"/>
            </a:schemeClr>
          </a:solidFill>
        </p:spPr>
        <p:txBody>
          <a:bodyPr vert="horz" wrap="square" lIns="0" tIns="0" rIns="0" bIns="0" rtlCol="0">
            <a:spAutoFit/>
          </a:bodyPr>
          <a:lstStyle/>
          <a:p>
            <a:pPr algn="ctr"/>
            <a:r>
              <a:rPr lang="en-US" sz="1400">
                <a:solidFill>
                  <a:srgbClr val="0068B5"/>
                </a:solidFill>
              </a:rPr>
              <a:t>Time series extractor</a:t>
            </a:r>
          </a:p>
        </p:txBody>
      </p:sp>
      <p:sp>
        <p:nvSpPr>
          <p:cNvPr id="36" name="Rectangle 35">
            <a:extLst>
              <a:ext uri="{FF2B5EF4-FFF2-40B4-BE49-F238E27FC236}">
                <a16:creationId xmlns:a16="http://schemas.microsoft.com/office/drawing/2014/main" id="{A378F6FD-C382-4508-9D19-2E78E587EC54}"/>
              </a:ext>
            </a:extLst>
          </p:cNvPr>
          <p:cNvSpPr/>
          <p:nvPr/>
        </p:nvSpPr>
        <p:spPr>
          <a:xfrm>
            <a:off x="3682652" y="2811232"/>
            <a:ext cx="1746526" cy="1052083"/>
          </a:xfrm>
          <a:prstGeom prst="rect">
            <a:avLst/>
          </a:prstGeom>
        </p:spPr>
        <p:txBody>
          <a:bodyPr wrap="square">
            <a:spAutoFit/>
          </a:bodyPr>
          <a:lstStyle/>
          <a:p>
            <a:pPr marL="0" lvl="1"/>
            <a:r>
              <a:rPr lang="en-US" sz="1200">
                <a:solidFill>
                  <a:srgbClr val="0068B5"/>
                </a:solidFill>
                <a:latin typeface="Calibri" panose="020F0502020204030204" pitchFamily="34" charset="0"/>
                <a:ea typeface="Times New Roman" panose="02020603050405020304" pitchFamily="18" charset="0"/>
                <a:cs typeface="Times New Roman" panose="02020603050405020304" pitchFamily="18" charset="0"/>
              </a:rPr>
              <a:t>~1MB per t-stamp,</a:t>
            </a:r>
          </a:p>
          <a:p>
            <a:pPr marL="0" lvl="1"/>
            <a:r>
              <a:rPr lang="en-US" sz="1200">
                <a:solidFill>
                  <a:srgbClr val="0068B5"/>
                </a:solidFill>
                <a:latin typeface="Calibri" panose="020F0502020204030204" pitchFamily="34" charset="0"/>
                <a:ea typeface="Times New Roman" panose="02020603050405020304" pitchFamily="18" charset="0"/>
                <a:cs typeface="Times New Roman" panose="02020603050405020304" pitchFamily="18" charset="0"/>
              </a:rPr>
              <a:t>Current total ~200 GBs (window selected may vary)</a:t>
            </a:r>
          </a:p>
        </p:txBody>
      </p:sp>
      <p:sp>
        <p:nvSpPr>
          <p:cNvPr id="37" name="Rectangle 36">
            <a:extLst>
              <a:ext uri="{FF2B5EF4-FFF2-40B4-BE49-F238E27FC236}">
                <a16:creationId xmlns:a16="http://schemas.microsoft.com/office/drawing/2014/main" id="{6B3E0B2C-10DD-4E8F-82BC-68A9CE469726}"/>
              </a:ext>
            </a:extLst>
          </p:cNvPr>
          <p:cNvSpPr/>
          <p:nvPr/>
        </p:nvSpPr>
        <p:spPr>
          <a:xfrm>
            <a:off x="5822505" y="4233019"/>
            <a:ext cx="2292792" cy="2770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a:solidFill>
                  <a:srgbClr val="0068B5"/>
                </a:solidFill>
              </a:rPr>
              <a:t>ML Engine</a:t>
            </a:r>
          </a:p>
        </p:txBody>
      </p:sp>
      <p:sp>
        <p:nvSpPr>
          <p:cNvPr id="17" name="Rectangle 16">
            <a:extLst>
              <a:ext uri="{FF2B5EF4-FFF2-40B4-BE49-F238E27FC236}">
                <a16:creationId xmlns:a16="http://schemas.microsoft.com/office/drawing/2014/main" id="{4C0D925B-5F78-47DF-9C49-241213FF103B}"/>
              </a:ext>
            </a:extLst>
          </p:cNvPr>
          <p:cNvSpPr/>
          <p:nvPr/>
        </p:nvSpPr>
        <p:spPr>
          <a:xfrm>
            <a:off x="155645" y="6365755"/>
            <a:ext cx="11400452" cy="44027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a:solidFill>
                  <a:srgbClr val="0068B5"/>
                </a:solidFill>
              </a:rPr>
              <a:t>Via this process, we can understand the persona of the drive!</a:t>
            </a:r>
          </a:p>
        </p:txBody>
      </p:sp>
    </p:spTree>
    <p:extLst>
      <p:ext uri="{BB962C8B-B14F-4D97-AF65-F5344CB8AC3E}">
        <p14:creationId xmlns:p14="http://schemas.microsoft.com/office/powerpoint/2010/main" val="321216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06183" y="90624"/>
            <a:ext cx="11038841" cy="548527"/>
          </a:xfrm>
        </p:spPr>
        <p:txBody>
          <a:bodyPr/>
          <a:lstStyle/>
          <a:p>
            <a:r>
              <a:rPr lang="en-CA" sz="3200"/>
              <a:t>Answering the </a:t>
            </a:r>
            <a:r>
              <a:rPr lang="en-CA" sz="3200" u="sng"/>
              <a:t>first</a:t>
            </a:r>
            <a:r>
              <a:rPr lang="en-CA" sz="3200"/>
              <a:t> Pathfinding Question</a:t>
            </a:r>
            <a:endParaRPr lang="en-US" sz="3200">
              <a:solidFill>
                <a:srgbClr val="FF0000"/>
              </a:solidFill>
            </a:endParaRPr>
          </a:p>
        </p:txBody>
      </p:sp>
      <p:sp>
        <p:nvSpPr>
          <p:cNvPr id="4" name="Content Placeholder 2">
            <a:extLst>
              <a:ext uri="{FF2B5EF4-FFF2-40B4-BE49-F238E27FC236}">
                <a16:creationId xmlns:a16="http://schemas.microsoft.com/office/drawing/2014/main" id="{563AEACE-A3AA-4B65-B25A-CA4E43655687}"/>
              </a:ext>
            </a:extLst>
          </p:cNvPr>
          <p:cNvSpPr>
            <a:spLocks noGrp="1"/>
          </p:cNvSpPr>
          <p:nvPr>
            <p:ph sz="quarter" idx="28"/>
          </p:nvPr>
        </p:nvSpPr>
        <p:spPr>
          <a:xfrm>
            <a:off x="406183" y="997174"/>
            <a:ext cx="5266136" cy="5812555"/>
          </a:xfrm>
        </p:spPr>
        <p:txBody>
          <a:bodyPr>
            <a:normAutofit/>
          </a:bodyPr>
          <a:lstStyle/>
          <a:p>
            <a:pPr lvl="0"/>
            <a:r>
              <a:rPr lang="en-US" sz="1600" spc="-100" dirty="0">
                <a:solidFill>
                  <a:srgbClr val="00B050"/>
                </a:solidFill>
              </a:rPr>
              <a:t>Using Telemetry, </a:t>
            </a:r>
            <a:r>
              <a:rPr lang="en-US" sz="1600" spc="-100" dirty="0" err="1">
                <a:solidFill>
                  <a:srgbClr val="00B050"/>
                </a:solidFill>
              </a:rPr>
              <a:t>fw</a:t>
            </a:r>
            <a:r>
              <a:rPr lang="en-US" sz="1600" spc="-100" dirty="0">
                <a:solidFill>
                  <a:srgbClr val="00B050"/>
                </a:solidFill>
              </a:rPr>
              <a:t>-sources, and MP engine(s) to evaluate an SSD bug, is it possible to deliver automatically generated expert domain analysis to expertly evaluate it? (scope: DF and MB asserts)</a:t>
            </a:r>
          </a:p>
          <a:p>
            <a:pPr lvl="2"/>
            <a:r>
              <a:rPr lang="en-US" sz="1200" spc="-100" dirty="0"/>
              <a:t>Yes, RAAD can quickly and  automatically generate expert domain analysis reports for FW developers  </a:t>
            </a:r>
          </a:p>
          <a:p>
            <a:pPr lvl="2"/>
            <a:r>
              <a:rPr lang="en-US" sz="1200" spc="-100" dirty="0"/>
              <a:t>Several FW developers evaluated the RAAD report (see next few slides) and confirmed that the data was quite useful</a:t>
            </a:r>
            <a:endParaRPr lang="en-US" sz="700" spc="-100" dirty="0"/>
          </a:p>
          <a:p>
            <a:pPr lvl="1"/>
            <a:r>
              <a:rPr lang="en-US" sz="1400" spc="-100" dirty="0">
                <a:solidFill>
                  <a:srgbClr val="00B050"/>
                </a:solidFill>
              </a:rPr>
              <a:t>What is the minimal telemetry data required and what SW is required to generate the analysis?</a:t>
            </a:r>
          </a:p>
          <a:p>
            <a:pPr lvl="2"/>
            <a:r>
              <a:rPr lang="en-US" sz="1200" u="sng" spc="-100" dirty="0">
                <a:solidFill>
                  <a:srgbClr val="00B050"/>
                </a:solidFill>
              </a:rPr>
              <a:t>Minimum data required</a:t>
            </a:r>
          </a:p>
          <a:p>
            <a:pPr lvl="3"/>
            <a:r>
              <a:rPr lang="en-US" sz="1200" spc="-100" dirty="0"/>
              <a:t>Telemetry binary (CIT and HIT – Pertinent Data Objects ID’s in Debug Handbook)</a:t>
            </a:r>
          </a:p>
          <a:p>
            <a:pPr lvl="3"/>
            <a:r>
              <a:rPr lang="en-US" sz="1200" spc="-100" dirty="0"/>
              <a:t>System Meta (as specified by RAAD)</a:t>
            </a:r>
          </a:p>
          <a:p>
            <a:pPr lvl="3"/>
            <a:r>
              <a:rPr lang="en-US" sz="1200" spc="-100" dirty="0"/>
              <a:t>FW (from git repo)</a:t>
            </a:r>
          </a:p>
          <a:p>
            <a:pPr lvl="3"/>
            <a:r>
              <a:rPr lang="en-US" sz="1200" spc="-100" dirty="0"/>
              <a:t>Codified Debug Handbook </a:t>
            </a:r>
          </a:p>
          <a:p>
            <a:pPr lvl="3"/>
            <a:r>
              <a:rPr lang="en-US" sz="1200" spc="-100" dirty="0"/>
              <a:t>Historical Jira data (supervised classification techniques - ex. K-nearest neighbor with a standard distance-metric and/or feature search)</a:t>
            </a:r>
          </a:p>
          <a:p>
            <a:pPr lvl="3"/>
            <a:endParaRPr lang="en-US" sz="1200" spc="-100" dirty="0"/>
          </a:p>
          <a:p>
            <a:pPr lvl="3"/>
            <a:endParaRPr lang="en-US" sz="1200" spc="-100" dirty="0"/>
          </a:p>
          <a:p>
            <a:pPr lvl="3"/>
            <a:endParaRPr lang="en-US" sz="1200" spc="-100" dirty="0"/>
          </a:p>
        </p:txBody>
      </p:sp>
      <p:sp>
        <p:nvSpPr>
          <p:cNvPr id="5" name="Rectangle 4" descr="Thumbs Up Sign">
            <a:extLst>
              <a:ext uri="{FF2B5EF4-FFF2-40B4-BE49-F238E27FC236}">
                <a16:creationId xmlns:a16="http://schemas.microsoft.com/office/drawing/2014/main" id="{AA063F80-0CFB-471B-8E8C-37EE37FA05BF}"/>
              </a:ext>
            </a:extLst>
          </p:cNvPr>
          <p:cNvSpPr/>
          <p:nvPr/>
        </p:nvSpPr>
        <p:spPr>
          <a:xfrm>
            <a:off x="4700992" y="4219976"/>
            <a:ext cx="1465307" cy="135657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Content Placeholder 2">
            <a:extLst>
              <a:ext uri="{FF2B5EF4-FFF2-40B4-BE49-F238E27FC236}">
                <a16:creationId xmlns:a16="http://schemas.microsoft.com/office/drawing/2014/main" id="{BF7BFAEF-BF5F-4A93-97E5-8F458AC6162E}"/>
              </a:ext>
            </a:extLst>
          </p:cNvPr>
          <p:cNvSpPr txBox="1">
            <a:spLocks/>
          </p:cNvSpPr>
          <p:nvPr/>
        </p:nvSpPr>
        <p:spPr>
          <a:xfrm>
            <a:off x="5360666" y="1022272"/>
            <a:ext cx="6268915" cy="58357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2" hangingPunct="1"/>
            <a:r>
              <a:rPr lang="en-US" sz="1200" u="sng" spc="-100" dirty="0">
                <a:solidFill>
                  <a:srgbClr val="00B050"/>
                </a:solidFill>
                <a:latin typeface="+mj-lt"/>
              </a:rPr>
              <a:t>SW required</a:t>
            </a:r>
          </a:p>
          <a:p>
            <a:pPr lvl="3" hangingPunct="1"/>
            <a:r>
              <a:rPr lang="en-US" sz="1200" spc="-100" dirty="0">
                <a:latin typeface="+mj-lt"/>
              </a:rPr>
              <a:t>GCC, LLVM, and GHS</a:t>
            </a:r>
          </a:p>
          <a:p>
            <a:pPr lvl="3" hangingPunct="1"/>
            <a:r>
              <a:rPr lang="en-US" sz="1200" spc="-100" dirty="0">
                <a:latin typeface="+mj-lt"/>
              </a:rPr>
              <a:t>Modules</a:t>
            </a:r>
          </a:p>
          <a:p>
            <a:pPr lvl="4" hangingPunct="1"/>
            <a:r>
              <a:rPr lang="en-US" sz="1100" spc="-100" dirty="0">
                <a:latin typeface="+mj-lt"/>
              </a:rPr>
              <a:t>Anaconda (Python system module), LaTeX (pdf generation), Telemetry auto parsing (cross compiler and python scripts), System meta (python scripts), Time-series visualization, Data management Linkage, Machine Programming Engines (MPE), Data Aggregation into Intel’s oneAPI, data processing.</a:t>
            </a:r>
          </a:p>
          <a:p>
            <a:pPr lvl="4" hangingPunct="1"/>
            <a:r>
              <a:rPr lang="en-US" sz="1100" spc="-100" dirty="0" err="1">
                <a:latin typeface="+mj-lt"/>
              </a:rPr>
              <a:t>ControlFlag</a:t>
            </a:r>
            <a:r>
              <a:rPr lang="en-US" sz="1100" spc="-100" dirty="0">
                <a:latin typeface="+mj-lt"/>
              </a:rPr>
              <a:t>  (IL MPR) RAAD API and additions in MISM/Auto-Perf </a:t>
            </a:r>
          </a:p>
          <a:p>
            <a:pPr lvl="3" hangingPunct="1"/>
            <a:r>
              <a:rPr lang="en-US" sz="1200" spc="-100" dirty="0">
                <a:latin typeface="+mj-lt"/>
              </a:rPr>
              <a:t>Artificial Intelligence (AI), Machine Learning (ML), etc. - Ensemble methods were created for diversity in technologies.</a:t>
            </a:r>
          </a:p>
          <a:p>
            <a:pPr lvl="4" hangingPunct="1"/>
            <a:r>
              <a:rPr lang="en-US" sz="1100" spc="-100" dirty="0">
                <a:latin typeface="+mj-lt"/>
              </a:rPr>
              <a:t>Vector Decomposition, Latent Semantic Analysis</a:t>
            </a:r>
          </a:p>
          <a:p>
            <a:pPr lvl="4" hangingPunct="1"/>
            <a:r>
              <a:rPr lang="en-US" sz="1100" spc="-100" dirty="0">
                <a:latin typeface="+mj-lt"/>
              </a:rPr>
              <a:t>Cosine Similarity, Dynamic Time Warping, K-Nearest Neighbor, Motif Discovery, Matrix Profile, Fast  Low-Cost Unipotent Semantic Segmentation (FLUSS),  </a:t>
            </a:r>
            <a:r>
              <a:rPr lang="en-US" sz="1100" spc="-100" dirty="0" err="1">
                <a:latin typeface="+mj-lt"/>
              </a:rPr>
              <a:t>Mudeen’s</a:t>
            </a:r>
            <a:r>
              <a:rPr lang="en-US" sz="1100" spc="-100" dirty="0">
                <a:latin typeface="+mj-lt"/>
              </a:rPr>
              <a:t> Ultra Fast Algorithm for Similarity Search (MASS), Huffman Encoding</a:t>
            </a:r>
          </a:p>
          <a:p>
            <a:pPr lvl="4" hangingPunct="1"/>
            <a:r>
              <a:rPr lang="en-US" sz="1100" spc="-100" dirty="0">
                <a:latin typeface="+mj-lt"/>
              </a:rPr>
              <a:t>T-Distributed Stochastic Neighboring Entities (TSNN), Principal component analysis</a:t>
            </a:r>
          </a:p>
          <a:p>
            <a:pPr lvl="4" hangingPunct="1"/>
            <a:r>
              <a:rPr lang="en-US" sz="1100" spc="-100" dirty="0">
                <a:latin typeface="+mj-lt"/>
              </a:rPr>
              <a:t>Syntax Autocorrect, Bayesian Decision tree, Self Organizing Map, Abstract Syntax Tree, Context-Aware Semantic Structure (CASS)</a:t>
            </a:r>
          </a:p>
          <a:p>
            <a:pPr lvl="4" hangingPunct="1"/>
            <a:r>
              <a:rPr lang="en-US" sz="1100" spc="-100" dirty="0">
                <a:latin typeface="+mj-lt"/>
              </a:rPr>
              <a:t>Recurrent Neural Network (RNN), Long-Term Short-Term Memory (LSTM), Graph Neural Network (GNN), Neural Code Comprehension (NCC), Transformers, Natural Language Processing</a:t>
            </a:r>
          </a:p>
          <a:p>
            <a:pPr lvl="3" hangingPunct="1"/>
            <a:endParaRPr lang="en-US" sz="1200" dirty="0"/>
          </a:p>
          <a:p>
            <a:pPr lvl="3" hangingPunct="1"/>
            <a:endParaRPr lang="en-US" sz="1200" dirty="0"/>
          </a:p>
          <a:p>
            <a:pPr lvl="3" hangingPunct="1"/>
            <a:endParaRPr lang="en-US" sz="1200" dirty="0"/>
          </a:p>
          <a:p>
            <a:pPr lvl="3" hangingPunct="1"/>
            <a:endParaRPr lang="en-US" sz="1200" dirty="0"/>
          </a:p>
          <a:p>
            <a:pPr lvl="3" hangingPunct="1"/>
            <a:endParaRPr lang="en-US" sz="1200" dirty="0"/>
          </a:p>
        </p:txBody>
      </p:sp>
      <p:sp>
        <p:nvSpPr>
          <p:cNvPr id="7" name="Rectangle: Rounded Corners 6">
            <a:extLst>
              <a:ext uri="{FF2B5EF4-FFF2-40B4-BE49-F238E27FC236}">
                <a16:creationId xmlns:a16="http://schemas.microsoft.com/office/drawing/2014/main" id="{63ABB106-159B-4465-B64D-37EA622639DD}"/>
              </a:ext>
            </a:extLst>
          </p:cNvPr>
          <p:cNvSpPr/>
          <p:nvPr/>
        </p:nvSpPr>
        <p:spPr>
          <a:xfrm>
            <a:off x="2609293" y="6361713"/>
            <a:ext cx="8170324"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Yes!  Preparing more real-world developer feedback…</a:t>
            </a:r>
          </a:p>
        </p:txBody>
      </p:sp>
    </p:spTree>
    <p:extLst>
      <p:ext uri="{BB962C8B-B14F-4D97-AF65-F5344CB8AC3E}">
        <p14:creationId xmlns:p14="http://schemas.microsoft.com/office/powerpoint/2010/main" val="158999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BF3B5E5-F672-43D8-BBAC-8DECC6357F46}"/>
              </a:ext>
            </a:extLst>
          </p:cNvPr>
          <p:cNvSpPr>
            <a:spLocks noGrp="1"/>
          </p:cNvSpPr>
          <p:nvPr>
            <p:ph type="title"/>
          </p:nvPr>
        </p:nvSpPr>
        <p:spPr>
          <a:xfrm>
            <a:off x="387009" y="283388"/>
            <a:ext cx="11765873" cy="1000496"/>
          </a:xfrm>
        </p:spPr>
        <p:txBody>
          <a:bodyPr/>
          <a:lstStyle/>
          <a:p>
            <a:r>
              <a:rPr lang="en-US" sz="6000">
                <a:latin typeface="Intel Clear Pro"/>
              </a:rPr>
              <a:t>RNN-LSTM MP forecast Samples </a:t>
            </a:r>
            <a:endParaRPr lang="en-US" sz="6000"/>
          </a:p>
        </p:txBody>
      </p:sp>
      <p:grpSp>
        <p:nvGrpSpPr>
          <p:cNvPr id="8" name="Group 7">
            <a:extLst>
              <a:ext uri="{FF2B5EF4-FFF2-40B4-BE49-F238E27FC236}">
                <a16:creationId xmlns:a16="http://schemas.microsoft.com/office/drawing/2014/main" id="{C1D15888-BF9C-47C5-9634-BC33EBFB8A67}"/>
              </a:ext>
            </a:extLst>
          </p:cNvPr>
          <p:cNvGrpSpPr/>
          <p:nvPr/>
        </p:nvGrpSpPr>
        <p:grpSpPr>
          <a:xfrm>
            <a:off x="5718215" y="1404446"/>
            <a:ext cx="6434667" cy="4837609"/>
            <a:chOff x="7224933" y="2900507"/>
            <a:chExt cx="4423602" cy="3647310"/>
          </a:xfrm>
        </p:grpSpPr>
        <p:pic>
          <p:nvPicPr>
            <p:cNvPr id="9" name="Picture 8" descr="Graphical user interface&#10;&#10;Description automatically generated">
              <a:extLst>
                <a:ext uri="{FF2B5EF4-FFF2-40B4-BE49-F238E27FC236}">
                  <a16:creationId xmlns:a16="http://schemas.microsoft.com/office/drawing/2014/main" id="{8AF7D1C4-EFDE-41C9-BB12-492CAA313888}"/>
                </a:ext>
              </a:extLst>
            </p:cNvPr>
            <p:cNvPicPr>
              <a:picLocks noChangeAspect="1"/>
            </p:cNvPicPr>
            <p:nvPr/>
          </p:nvPicPr>
          <p:blipFill rotWithShape="1">
            <a:blip r:embed="rId3"/>
            <a:srcRect l="8152" r="8872"/>
            <a:stretch/>
          </p:blipFill>
          <p:spPr>
            <a:xfrm>
              <a:off x="7224933" y="2900507"/>
              <a:ext cx="4423602" cy="3647310"/>
            </a:xfrm>
            <a:prstGeom prst="rect">
              <a:avLst/>
            </a:prstGeom>
          </p:spPr>
        </p:pic>
        <p:sp>
          <p:nvSpPr>
            <p:cNvPr id="16" name="TextBox 15">
              <a:extLst>
                <a:ext uri="{FF2B5EF4-FFF2-40B4-BE49-F238E27FC236}">
                  <a16:creationId xmlns:a16="http://schemas.microsoft.com/office/drawing/2014/main" id="{0A73599F-8E09-4C43-A70E-883E47F8C5B9}"/>
                </a:ext>
              </a:extLst>
            </p:cNvPr>
            <p:cNvSpPr txBox="1"/>
            <p:nvPr/>
          </p:nvSpPr>
          <p:spPr>
            <a:xfrm>
              <a:off x="9218283" y="6228505"/>
              <a:ext cx="691854" cy="1856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Time Stamp</a:t>
              </a:r>
            </a:p>
          </p:txBody>
        </p:sp>
      </p:grpSp>
      <p:sp>
        <p:nvSpPr>
          <p:cNvPr id="17" name="TextBox 16">
            <a:extLst>
              <a:ext uri="{FF2B5EF4-FFF2-40B4-BE49-F238E27FC236}">
                <a16:creationId xmlns:a16="http://schemas.microsoft.com/office/drawing/2014/main" id="{B2248E52-4AE0-4C67-8014-1A72489BA0F0}"/>
              </a:ext>
            </a:extLst>
          </p:cNvPr>
          <p:cNvSpPr txBox="1"/>
          <p:nvPr/>
        </p:nvSpPr>
        <p:spPr>
          <a:xfrm>
            <a:off x="6570930" y="1602239"/>
            <a:ext cx="4663742" cy="3976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t>RNN-LSTM + MP AI Model of NAND Statistics for Single Bit Errors at Disjoint Selected Intervals</a:t>
            </a:r>
          </a:p>
        </p:txBody>
      </p:sp>
      <p:sp>
        <p:nvSpPr>
          <p:cNvPr id="18" name="Rectangle 17">
            <a:extLst>
              <a:ext uri="{FF2B5EF4-FFF2-40B4-BE49-F238E27FC236}">
                <a16:creationId xmlns:a16="http://schemas.microsoft.com/office/drawing/2014/main" id="{0476D6C3-C4BE-4878-8D13-D3D64699801D}"/>
              </a:ext>
            </a:extLst>
          </p:cNvPr>
          <p:cNvSpPr/>
          <p:nvPr/>
        </p:nvSpPr>
        <p:spPr>
          <a:xfrm>
            <a:off x="271632" y="1350778"/>
            <a:ext cx="5136444" cy="4944943"/>
          </a:xfrm>
          <a:prstGeom prst="rect">
            <a:avLst/>
          </a:prstGeom>
        </p:spPr>
        <p:txBody>
          <a:bodyPr wrap="square">
            <a:spAutoFit/>
          </a:bodyPr>
          <a:lstStyle/>
          <a:p>
            <a:r>
              <a:rPr lang="en-US" sz="1800" b="1">
                <a:solidFill>
                  <a:srgbClr val="0070C0"/>
                </a:solidFill>
                <a:latin typeface="Calibri" panose="020F0502020204030204" pitchFamily="34" charset="0"/>
                <a:ea typeface="Calibri" panose="020F0502020204030204" pitchFamily="34" charset="0"/>
                <a:cs typeface="Calibri" panose="020F0502020204030204" pitchFamily="34" charset="0"/>
              </a:rPr>
              <a:t>Ensemble methods</a:t>
            </a:r>
          </a:p>
          <a:p>
            <a:pPr marL="457200" indent="-457200">
              <a:buFont typeface="+mj-lt"/>
              <a:buAutoNum type="arabicPeriod"/>
            </a:pPr>
            <a:r>
              <a:rPr lang="en-US" sz="1800">
                <a:solidFill>
                  <a:srgbClr val="0070C0"/>
                </a:solidFill>
                <a:latin typeface="Calibri" panose="020F0502020204030204" pitchFamily="34" charset="0"/>
                <a:ea typeface="Calibri" panose="020F0502020204030204" pitchFamily="34" charset="0"/>
                <a:cs typeface="Calibri" panose="020F0502020204030204" pitchFamily="34" charset="0"/>
              </a:rPr>
              <a:t>Matrix Profile Online Space Search</a:t>
            </a:r>
          </a:p>
          <a:p>
            <a:pPr marL="457200" indent="-457200">
              <a:buFont typeface="+mj-lt"/>
              <a:buAutoNum type="arabicPeriod"/>
            </a:pPr>
            <a:r>
              <a:rPr lang="en-US" sz="1800">
                <a:solidFill>
                  <a:srgbClr val="0070C0"/>
                </a:solidFill>
                <a:latin typeface="Calibri" panose="020F0502020204030204" pitchFamily="34" charset="0"/>
                <a:ea typeface="Calibri" panose="020F0502020204030204" pitchFamily="34" charset="0"/>
                <a:cs typeface="Calibri" panose="020F0502020204030204" pitchFamily="34" charset="0"/>
              </a:rPr>
              <a:t>Increases </a:t>
            </a:r>
          </a:p>
          <a:p>
            <a:pPr marL="952485" lvl="1" indent="-342900">
              <a:buFont typeface="+mj-lt"/>
              <a:buAutoNum type="alphaLcPeriod"/>
            </a:pPr>
            <a:r>
              <a:rPr lang="en-US" sz="1800">
                <a:solidFill>
                  <a:srgbClr val="0070C0"/>
                </a:solidFill>
                <a:latin typeface="Calibri" panose="020F0502020204030204" pitchFamily="34" charset="0"/>
                <a:ea typeface="Calibri" panose="020F0502020204030204" pitchFamily="34" charset="0"/>
                <a:cs typeface="Calibri" panose="020F0502020204030204" pitchFamily="34" charset="0"/>
              </a:rPr>
              <a:t>Quality of detection</a:t>
            </a:r>
          </a:p>
          <a:p>
            <a:pPr marL="952485" lvl="1" indent="-342900">
              <a:buFont typeface="+mj-lt"/>
              <a:buAutoNum type="alphaLcPeriod"/>
            </a:pPr>
            <a:r>
              <a:rPr lang="en-US" sz="1800">
                <a:solidFill>
                  <a:srgbClr val="0070C0"/>
                </a:solidFill>
                <a:latin typeface="Calibri" panose="020F0502020204030204" pitchFamily="34" charset="0"/>
                <a:ea typeface="Calibri" panose="020F0502020204030204" pitchFamily="34" charset="0"/>
                <a:cs typeface="Calibri" panose="020F0502020204030204" pitchFamily="34" charset="0"/>
              </a:rPr>
              <a:t>Accuracy</a:t>
            </a:r>
          </a:p>
          <a:p>
            <a:endParaRPr lang="en-US" sz="1800">
              <a:solidFill>
                <a:srgbClr val="0070C0"/>
              </a:solidFill>
              <a:latin typeface="Calibri" panose="020F0502020204030204" pitchFamily="34" charset="0"/>
              <a:ea typeface="Calibri" panose="020F0502020204030204" pitchFamily="34" charset="0"/>
              <a:cs typeface="Calibri" panose="020F0502020204030204" pitchFamily="34" charset="0"/>
            </a:endParaRPr>
          </a:p>
          <a:p>
            <a:r>
              <a:rPr lang="en-US" sz="1800" b="1">
                <a:solidFill>
                  <a:srgbClr val="0070C0"/>
                </a:solidFill>
                <a:latin typeface="Calibri" panose="020F0502020204030204" pitchFamily="34" charset="0"/>
                <a:ea typeface="Calibri" panose="020F0502020204030204" pitchFamily="34" charset="0"/>
                <a:cs typeface="Calibri" panose="020F0502020204030204" pitchFamily="34" charset="0"/>
              </a:rPr>
              <a:t>Additional Features</a:t>
            </a:r>
          </a:p>
          <a:p>
            <a:pPr marL="457200" indent="-457200">
              <a:buFont typeface="+mj-lt"/>
              <a:buAutoNum type="arabicPeriod"/>
            </a:pPr>
            <a:r>
              <a:rPr lang="en-US" sz="1800">
                <a:solidFill>
                  <a:srgbClr val="0070C0"/>
                </a:solidFill>
                <a:latin typeface="Calibri" panose="020F0502020204030204" pitchFamily="34" charset="0"/>
                <a:ea typeface="Calibri" panose="020F0502020204030204" pitchFamily="34" charset="0"/>
                <a:cs typeface="Calibri" panose="020F0502020204030204" pitchFamily="34" charset="0"/>
              </a:rPr>
              <a:t>Ability to online learn novel shapelets</a:t>
            </a:r>
          </a:p>
          <a:p>
            <a:pPr marL="457200" indent="-457200">
              <a:spcBef>
                <a:spcPts val="0"/>
              </a:spcBef>
              <a:buFont typeface="+mj-lt"/>
              <a:buAutoNum type="arabicPeriod"/>
            </a:pPr>
            <a:r>
              <a:rPr lang="en-US" sz="1800">
                <a:solidFill>
                  <a:srgbClr val="0070C0"/>
                </a:solidFill>
                <a:latin typeface="Calibri" panose="020F0502020204030204" pitchFamily="34" charset="0"/>
                <a:ea typeface="Calibri" panose="020F0502020204030204" pitchFamily="34" charset="0"/>
                <a:cs typeface="Calibri" panose="020F0502020204030204" pitchFamily="34" charset="0"/>
              </a:rPr>
              <a:t>Handle missing data with no false negatives.</a:t>
            </a:r>
          </a:p>
          <a:p>
            <a:pPr marL="457200" indent="-457200">
              <a:buFont typeface="+mj-lt"/>
              <a:buAutoNum type="arabicPeriod"/>
            </a:pPr>
            <a:r>
              <a:rPr lang="en-US" sz="1800">
                <a:solidFill>
                  <a:srgbClr val="0070C0"/>
                </a:solidFill>
                <a:latin typeface="Calibri" panose="020F0502020204030204" pitchFamily="34" charset="0"/>
                <a:ea typeface="Calibri" panose="020F0502020204030204" pitchFamily="34" charset="0"/>
                <a:cs typeface="Calibri" panose="020F0502020204030204" pitchFamily="34" charset="0"/>
              </a:rPr>
              <a:t>No tuning of similarity/distance thresholds</a:t>
            </a:r>
          </a:p>
        </p:txBody>
      </p:sp>
      <p:sp>
        <p:nvSpPr>
          <p:cNvPr id="11" name="Rectangle 10">
            <a:extLst>
              <a:ext uri="{FF2B5EF4-FFF2-40B4-BE49-F238E27FC236}">
                <a16:creationId xmlns:a16="http://schemas.microsoft.com/office/drawing/2014/main" id="{C499105C-2874-4F10-93D6-6040A03C55DB}"/>
              </a:ext>
            </a:extLst>
          </p:cNvPr>
          <p:cNvSpPr/>
          <p:nvPr/>
        </p:nvSpPr>
        <p:spPr>
          <a:xfrm>
            <a:off x="9029911" y="1122585"/>
            <a:ext cx="3122971" cy="307777"/>
          </a:xfrm>
          <a:prstGeom prst="rect">
            <a:avLst/>
          </a:prstGeom>
        </p:spPr>
        <p:txBody>
          <a:bodyPr wrap="none">
            <a:spAutoFit/>
          </a:bodyPr>
          <a:lstStyle/>
          <a:p>
            <a:r>
              <a:rPr lang="en-US" sz="1400" b="1">
                <a:solidFill>
                  <a:srgbClr val="00B050"/>
                </a:solidFill>
                <a:cs typeface="Times New Roman" panose="02020603050405020304" pitchFamily="18" charset="0"/>
              </a:rPr>
              <a:t>Vector: </a:t>
            </a:r>
            <a:r>
              <a:rPr lang="en-US" sz="1400">
                <a:solidFill>
                  <a:srgbClr val="00B050"/>
                </a:solidFill>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NAND Media stats, </a:t>
            </a:r>
            <a:r>
              <a:rPr lang="en-US" sz="1400" err="1">
                <a:solidFill>
                  <a:srgbClr val="00B050"/>
                </a:solidFill>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nLBA</a:t>
            </a:r>
            <a:r>
              <a:rPr lang="en-US" sz="1400">
                <a:solidFill>
                  <a:srgbClr val="00B050"/>
                </a:solidFill>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 -87</a:t>
            </a:r>
            <a:endParaRPr lang="en-US" sz="1400">
              <a:solidFill>
                <a:srgbClr val="00B05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78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295D92-F6F8-4F1A-ABBC-A35483730943}"/>
              </a:ext>
            </a:extLst>
          </p:cNvPr>
          <p:cNvSpPr>
            <a:spLocks noGrp="1"/>
          </p:cNvSpPr>
          <p:nvPr>
            <p:ph type="title"/>
          </p:nvPr>
        </p:nvSpPr>
        <p:spPr>
          <a:xfrm>
            <a:off x="496711" y="4204"/>
            <a:ext cx="10718800" cy="1000496"/>
          </a:xfrm>
        </p:spPr>
        <p:txBody>
          <a:bodyPr/>
          <a:lstStyle/>
          <a:p>
            <a:r>
              <a:rPr lang="en-US" sz="6000">
                <a:latin typeface="Intel Clear Pro"/>
              </a:rPr>
              <a:t>Experimental Results (AI RNN-LSTM)</a:t>
            </a:r>
            <a:endParaRPr lang="en-US" sz="6000"/>
          </a:p>
        </p:txBody>
      </p:sp>
      <p:sp>
        <p:nvSpPr>
          <p:cNvPr id="6" name="Rectangle 5">
            <a:extLst>
              <a:ext uri="{FF2B5EF4-FFF2-40B4-BE49-F238E27FC236}">
                <a16:creationId xmlns:a16="http://schemas.microsoft.com/office/drawing/2014/main" id="{39D5DD61-AD61-4865-9F63-CEC651489F7F}"/>
              </a:ext>
            </a:extLst>
          </p:cNvPr>
          <p:cNvSpPr/>
          <p:nvPr/>
        </p:nvSpPr>
        <p:spPr>
          <a:xfrm>
            <a:off x="849840" y="5999553"/>
            <a:ext cx="10349265" cy="286232"/>
          </a:xfrm>
          <a:prstGeom prst="rect">
            <a:avLst/>
          </a:prstGeom>
        </p:spPr>
        <p:txBody>
          <a:bodyPr wrap="square" lIns="91440" tIns="45720" rIns="91440" bIns="45720" anchor="t">
            <a:spAutoFit/>
          </a:bodyPr>
          <a:lstStyle/>
          <a:p>
            <a:pPr algn="ctr"/>
            <a:r>
              <a:rPr lang="en-US" sz="1400">
                <a:solidFill>
                  <a:srgbClr val="0070C0"/>
                </a:solidFill>
                <a:latin typeface="Calibri"/>
                <a:ea typeface="Times New Roman" panose="02020603050405020304" pitchFamily="18" charset="0"/>
                <a:cs typeface="Times New Roman"/>
              </a:rPr>
              <a:t>Percentage difference between predicted and expected values with their respective relevant stats for RNN model with Matrix Profile</a:t>
            </a:r>
            <a:endParaRPr lang="en-US" sz="1400">
              <a:solidFill>
                <a:srgbClr val="0070C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558CF13D-031B-44DA-9F03-02EACA49594B}"/>
              </a:ext>
            </a:extLst>
          </p:cNvPr>
          <p:cNvSpPr/>
          <p:nvPr/>
        </p:nvSpPr>
        <p:spPr>
          <a:xfrm>
            <a:off x="415516" y="847989"/>
            <a:ext cx="3122971" cy="307777"/>
          </a:xfrm>
          <a:prstGeom prst="rect">
            <a:avLst/>
          </a:prstGeom>
        </p:spPr>
        <p:txBody>
          <a:bodyPr wrap="none">
            <a:spAutoFit/>
          </a:bodyPr>
          <a:lstStyle/>
          <a:p>
            <a:r>
              <a:rPr lang="en-US" sz="1400" b="1">
                <a:solidFill>
                  <a:srgbClr val="00B050"/>
                </a:solidFill>
                <a:cs typeface="Times New Roman" panose="02020603050405020304" pitchFamily="18" charset="0"/>
              </a:rPr>
              <a:t>Vector: </a:t>
            </a:r>
            <a:r>
              <a:rPr lang="en-US" sz="1400">
                <a:solidFill>
                  <a:srgbClr val="00B050"/>
                </a:solidFill>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NAND Media stats, </a:t>
            </a:r>
            <a:r>
              <a:rPr lang="en-US" sz="1400" err="1">
                <a:solidFill>
                  <a:srgbClr val="00B050"/>
                </a:solidFill>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nLBA</a:t>
            </a:r>
            <a:r>
              <a:rPr lang="en-US" sz="1400">
                <a:solidFill>
                  <a:srgbClr val="00B050"/>
                </a:solidFill>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 -87</a:t>
            </a:r>
            <a:endParaRPr lang="en-US" sz="1400">
              <a:solidFill>
                <a:srgbClr val="00B050"/>
              </a:solidFill>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9CFCFC7-A63A-420B-B450-63991DC24609}"/>
              </a:ext>
            </a:extLst>
          </p:cNvPr>
          <p:cNvPicPr>
            <a:picLocks noChangeAspect="1"/>
          </p:cNvPicPr>
          <p:nvPr/>
        </p:nvPicPr>
        <p:blipFill>
          <a:blip r:embed="rId4"/>
          <a:stretch>
            <a:fillRect/>
          </a:stretch>
        </p:blipFill>
        <p:spPr>
          <a:xfrm>
            <a:off x="557212" y="1155766"/>
            <a:ext cx="11077575" cy="4914900"/>
          </a:xfrm>
          <a:prstGeom prst="rect">
            <a:avLst/>
          </a:prstGeom>
        </p:spPr>
      </p:pic>
    </p:spTree>
    <p:extLst>
      <p:ext uri="{BB962C8B-B14F-4D97-AF65-F5344CB8AC3E}">
        <p14:creationId xmlns:p14="http://schemas.microsoft.com/office/powerpoint/2010/main" val="353601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315180" y="387836"/>
            <a:ext cx="11010816" cy="591892"/>
          </a:xfrm>
        </p:spPr>
        <p:txBody>
          <a:bodyPr/>
          <a:lstStyle/>
          <a:p>
            <a:pPr lvl="0"/>
            <a:r>
              <a:rPr lang="en-US" sz="3200"/>
              <a:t>Productization Requirements</a:t>
            </a: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404935" y="1275007"/>
            <a:ext cx="10958524" cy="5160135"/>
          </a:xfrm>
        </p:spPr>
        <p:txBody>
          <a:bodyPr>
            <a:normAutofit fontScale="47500" lnSpcReduction="20000"/>
          </a:bodyPr>
          <a:lstStyle/>
          <a:p>
            <a:pPr marL="514350" lvl="0" indent="-514350">
              <a:buFont typeface="+mj-lt"/>
              <a:buAutoNum type="arabicPeriod"/>
            </a:pPr>
            <a:r>
              <a:rPr lang="en-US" dirty="0"/>
              <a:t>RAAD Documentation (auto generated)</a:t>
            </a:r>
          </a:p>
          <a:p>
            <a:pPr marL="514350" indent="-514350">
              <a:buFont typeface="+mj-lt"/>
              <a:buAutoNum type="arabicPeriod"/>
            </a:pPr>
            <a:r>
              <a:rPr lang="en-US" dirty="0"/>
              <a:t>Resource project (3 ML/AI + 1 productization)</a:t>
            </a:r>
          </a:p>
          <a:p>
            <a:pPr marL="514350" lvl="0" indent="-514350">
              <a:buFont typeface="+mj-lt"/>
              <a:buAutoNum type="arabicPeriod"/>
            </a:pPr>
            <a:r>
              <a:rPr lang="en-US" dirty="0"/>
              <a:t>Telemetry/Triage team co-ownership (Matt Z) – democratize </a:t>
            </a:r>
          </a:p>
          <a:p>
            <a:pPr marL="514350" lvl="0" indent="-514350">
              <a:buFont typeface="+mj-lt"/>
              <a:buAutoNum type="arabicPeriod"/>
            </a:pPr>
            <a:r>
              <a:rPr lang="en-US" dirty="0"/>
              <a:t>Crowd source database to collect feedback to improve RAAD usage/capabilities</a:t>
            </a:r>
          </a:p>
          <a:p>
            <a:pPr marL="514350" lvl="0" indent="-514350">
              <a:buFont typeface="+mj-lt"/>
              <a:buAutoNum type="arabicPeriod"/>
            </a:pPr>
            <a:r>
              <a:rPr lang="en-US" dirty="0"/>
              <a:t>Performance Improvements - Propose use of persistent storage/file systems (</a:t>
            </a:r>
            <a:r>
              <a:rPr lang="en-US" dirty="0" err="1"/>
              <a:t>PanteA’s</a:t>
            </a:r>
            <a:r>
              <a:rPr lang="en-US" dirty="0"/>
              <a:t> work)</a:t>
            </a:r>
          </a:p>
          <a:p>
            <a:pPr marL="514350" lvl="0" indent="-514350">
              <a:buFont typeface="+mj-lt"/>
              <a:buAutoNum type="arabicPeriod"/>
            </a:pPr>
            <a:r>
              <a:rPr lang="en-US" dirty="0"/>
              <a:t>Validate RAAD framework and report  </a:t>
            </a:r>
          </a:p>
          <a:p>
            <a:pPr marL="514350" lvl="0" indent="-514350">
              <a:buFont typeface="+mj-lt"/>
              <a:buAutoNum type="arabicPeriod"/>
            </a:pPr>
            <a:r>
              <a:rPr lang="en-US" dirty="0"/>
              <a:t>Add RAAD as an extension of Triage Tool (via existing simple API)</a:t>
            </a:r>
          </a:p>
          <a:p>
            <a:pPr marL="514350" lvl="0" indent="-514350">
              <a:buFont typeface="+mj-lt"/>
              <a:buAutoNum type="arabicPeriod"/>
            </a:pPr>
            <a:r>
              <a:rPr lang="en-US" dirty="0"/>
              <a:t>Add label column for classes of asserts (should be automated)</a:t>
            </a:r>
          </a:p>
          <a:p>
            <a:pPr marL="514350" indent="-514350">
              <a:buFont typeface="+mj-lt"/>
              <a:buAutoNum type="arabicPeriod"/>
            </a:pPr>
            <a:r>
              <a:rPr lang="en-US" dirty="0"/>
              <a:t>Update debug handbook for targeted asserts </a:t>
            </a:r>
          </a:p>
          <a:p>
            <a:pPr marL="685800" lvl="1" indent="-457200">
              <a:buFont typeface="+mj-lt"/>
              <a:buAutoNum type="arabicPeriod"/>
            </a:pPr>
            <a:r>
              <a:rPr lang="en-US" dirty="0"/>
              <a:t>Propose a new process to do this through RAAD GUI (RAAD Team)</a:t>
            </a:r>
          </a:p>
          <a:p>
            <a:pPr marL="685800" lvl="1" indent="-457200">
              <a:buFont typeface="+mj-lt"/>
              <a:buAutoNum type="arabicPeriod"/>
            </a:pPr>
            <a:r>
              <a:rPr lang="en-US" dirty="0"/>
              <a:t>“Firmware Data Necessary for Analysis” field needs to include associated Telemetry Object ID number </a:t>
            </a:r>
          </a:p>
          <a:p>
            <a:pPr marL="685800" lvl="1" indent="-457200">
              <a:buFont typeface="+mj-lt"/>
              <a:buAutoNum type="arabicPeriod"/>
            </a:pPr>
            <a:r>
              <a:rPr lang="en-US" dirty="0"/>
              <a:t>Source code hold the way we graph or represent the data structure</a:t>
            </a:r>
          </a:p>
          <a:p>
            <a:pPr marL="685800" lvl="1" indent="-457200">
              <a:buFont typeface="+mj-lt"/>
              <a:buAutoNum type="arabicPeriod"/>
            </a:pPr>
            <a:r>
              <a:rPr lang="en-US" dirty="0"/>
              <a:t>Update RAAD assert library to include entries and expectations for each targeted assert (ex. what specific data is required, graphs to generate, etc.)</a:t>
            </a:r>
          </a:p>
          <a:p>
            <a:pPr marL="514350" indent="-514350">
              <a:buFont typeface="+mj-lt"/>
              <a:buAutoNum type="arabicPeriod"/>
            </a:pPr>
            <a:r>
              <a:rPr lang="en-US" dirty="0"/>
              <a:t>Ensure that DL/Axon instances are planned for NPSG</a:t>
            </a:r>
          </a:p>
          <a:p>
            <a:pPr marL="514350" indent="-514350">
              <a:buFont typeface="+mj-lt"/>
              <a:buAutoNum type="arabicPeriod"/>
            </a:pPr>
            <a:r>
              <a:rPr lang="en-US" dirty="0"/>
              <a:t>Ensure that ConVal, PV, RDT, Customer telemetry/meta are captured and uploaded to DL/Axon</a:t>
            </a:r>
          </a:p>
          <a:p>
            <a:pPr marL="514350" indent="-514350">
              <a:buFont typeface="+mj-lt"/>
              <a:buAutoNum type="arabicPeriod"/>
            </a:pPr>
            <a:r>
              <a:rPr lang="en-US" dirty="0"/>
              <a:t>Train developers on how to utilize Triage’s RAAD capabilities</a:t>
            </a:r>
          </a:p>
        </p:txBody>
      </p:sp>
      <p:pic>
        <p:nvPicPr>
          <p:cNvPr id="1026" name="Chart 5">
            <a:extLst>
              <a:ext uri="{FF2B5EF4-FFF2-40B4-BE49-F238E27FC236}">
                <a16:creationId xmlns:a16="http://schemas.microsoft.com/office/drawing/2014/main" id="{41F0F8AA-0E14-400E-BEFB-4E7755499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048" y="-1"/>
            <a:ext cx="5969908" cy="227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70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p:txBody>
          <a:bodyPr>
            <a:noAutofit/>
          </a:bodyPr>
          <a:lstStyle/>
          <a:p>
            <a:r>
              <a:rPr lang="en-US" sz="5400"/>
              <a:t>Productization Requirements </a:t>
            </a:r>
            <a:br>
              <a:rPr lang="en-US" sz="5400"/>
            </a:br>
            <a:r>
              <a:rPr lang="en-US" sz="5400"/>
              <a:t>+ Deliverables</a:t>
            </a:r>
            <a:endParaRPr lang="en-US" sz="5400" i="1"/>
          </a:p>
        </p:txBody>
      </p:sp>
    </p:spTree>
    <p:extLst>
      <p:ext uri="{BB962C8B-B14F-4D97-AF65-F5344CB8AC3E}">
        <p14:creationId xmlns:p14="http://schemas.microsoft.com/office/powerpoint/2010/main" val="12827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hart 5">
            <a:extLst>
              <a:ext uri="{FF2B5EF4-FFF2-40B4-BE49-F238E27FC236}">
                <a16:creationId xmlns:a16="http://schemas.microsoft.com/office/drawing/2014/main" id="{B73455CD-A91F-44C2-AC3D-3697C39B3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8931" y="-1"/>
            <a:ext cx="5532026" cy="211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521043" y="842890"/>
            <a:ext cx="5733597" cy="591892"/>
          </a:xfrm>
        </p:spPr>
        <p:txBody>
          <a:bodyPr/>
          <a:lstStyle/>
          <a:p>
            <a:pPr lvl="0"/>
            <a:r>
              <a:rPr lang="en-US" sz="3200"/>
              <a:t>Productization Requirements</a:t>
            </a:r>
          </a:p>
        </p:txBody>
      </p:sp>
      <p:graphicFrame>
        <p:nvGraphicFramePr>
          <p:cNvPr id="6" name="Table 6">
            <a:extLst>
              <a:ext uri="{FF2B5EF4-FFF2-40B4-BE49-F238E27FC236}">
                <a16:creationId xmlns:a16="http://schemas.microsoft.com/office/drawing/2014/main" id="{331F11C5-601F-41CE-B7CC-AB09E5567941}"/>
              </a:ext>
            </a:extLst>
          </p:cNvPr>
          <p:cNvGraphicFramePr>
            <a:graphicFrameLocks noGrp="1"/>
          </p:cNvGraphicFramePr>
          <p:nvPr>
            <p:extLst>
              <p:ext uri="{D42A27DB-BD31-4B8C-83A1-F6EECF244321}">
                <p14:modId xmlns:p14="http://schemas.microsoft.com/office/powerpoint/2010/main" val="1722516376"/>
              </p:ext>
            </p:extLst>
          </p:nvPr>
        </p:nvGraphicFramePr>
        <p:xfrm>
          <a:off x="79069" y="2047070"/>
          <a:ext cx="10867973" cy="4924342"/>
        </p:xfrm>
        <a:graphic>
          <a:graphicData uri="http://schemas.openxmlformats.org/drawingml/2006/table">
            <a:tbl>
              <a:tblPr firstRow="1" bandRow="1">
                <a:tableStyleId>{3C2FFA5D-87B4-456A-9821-1D502468CF0F}</a:tableStyleId>
              </a:tblPr>
              <a:tblGrid>
                <a:gridCol w="1045686">
                  <a:extLst>
                    <a:ext uri="{9D8B030D-6E8A-4147-A177-3AD203B41FA5}">
                      <a16:colId xmlns:a16="http://schemas.microsoft.com/office/drawing/2014/main" val="3672078800"/>
                    </a:ext>
                  </a:extLst>
                </a:gridCol>
                <a:gridCol w="6327820">
                  <a:extLst>
                    <a:ext uri="{9D8B030D-6E8A-4147-A177-3AD203B41FA5}">
                      <a16:colId xmlns:a16="http://schemas.microsoft.com/office/drawing/2014/main" val="1460652797"/>
                    </a:ext>
                  </a:extLst>
                </a:gridCol>
                <a:gridCol w="1841679">
                  <a:extLst>
                    <a:ext uri="{9D8B030D-6E8A-4147-A177-3AD203B41FA5}">
                      <a16:colId xmlns:a16="http://schemas.microsoft.com/office/drawing/2014/main" val="1112355961"/>
                    </a:ext>
                  </a:extLst>
                </a:gridCol>
                <a:gridCol w="1652788">
                  <a:extLst>
                    <a:ext uri="{9D8B030D-6E8A-4147-A177-3AD203B41FA5}">
                      <a16:colId xmlns:a16="http://schemas.microsoft.com/office/drawing/2014/main" val="3242891168"/>
                    </a:ext>
                  </a:extLst>
                </a:gridCol>
              </a:tblGrid>
              <a:tr h="455723">
                <a:tc>
                  <a:txBody>
                    <a:bodyPr/>
                    <a:lstStyle/>
                    <a:p>
                      <a:pPr algn="ctr"/>
                      <a:r>
                        <a:rPr lang="en-US" b="1" dirty="0"/>
                        <a:t>Task ID</a:t>
                      </a:r>
                    </a:p>
                  </a:txBody>
                  <a:tcPr/>
                </a:tc>
                <a:tc>
                  <a:txBody>
                    <a:bodyPr/>
                    <a:lstStyle/>
                    <a:p>
                      <a:pPr algn="ctr"/>
                      <a:r>
                        <a:rPr lang="en-US" b="1"/>
                        <a:t>Task</a:t>
                      </a:r>
                    </a:p>
                  </a:txBody>
                  <a:tcPr/>
                </a:tc>
                <a:tc>
                  <a:txBody>
                    <a:bodyPr/>
                    <a:lstStyle/>
                    <a:p>
                      <a:pPr algn="ctr"/>
                      <a:r>
                        <a:rPr lang="en-US" b="1"/>
                        <a:t>Owner</a:t>
                      </a:r>
                    </a:p>
                  </a:txBody>
                  <a:tcPr/>
                </a:tc>
                <a:tc>
                  <a:txBody>
                    <a:bodyPr/>
                    <a:lstStyle/>
                    <a:p>
                      <a:pPr algn="ctr"/>
                      <a:r>
                        <a:rPr lang="en-US" b="1"/>
                        <a:t>Due Date</a:t>
                      </a:r>
                    </a:p>
                  </a:txBody>
                  <a:tcPr/>
                </a:tc>
                <a:extLst>
                  <a:ext uri="{0D108BD9-81ED-4DB2-BD59-A6C34878D82A}">
                    <a16:rowId xmlns:a16="http://schemas.microsoft.com/office/drawing/2014/main" val="3652889866"/>
                  </a:ext>
                </a:extLst>
              </a:tr>
              <a:tr h="269981">
                <a:tc>
                  <a:txBody>
                    <a:bodyPr/>
                    <a:lstStyle/>
                    <a:p>
                      <a:pPr algn="ctr"/>
                      <a:r>
                        <a:rPr lang="en-US" b="1"/>
                        <a:t>1</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dirty="0"/>
                        <a:t>RAAD Code Documentation (auto generated)</a:t>
                      </a:r>
                    </a:p>
                  </a:txBody>
                  <a:tcPr/>
                </a:tc>
                <a:tc>
                  <a:txBody>
                    <a:bodyPr/>
                    <a:lstStyle/>
                    <a:p>
                      <a:pPr algn="ctr"/>
                      <a:r>
                        <a:rPr lang="en-US" b="1" dirty="0"/>
                        <a:t>RAAD Team</a:t>
                      </a:r>
                    </a:p>
                  </a:txBody>
                  <a:tcPr/>
                </a:tc>
                <a:tc>
                  <a:txBody>
                    <a:bodyPr/>
                    <a:lstStyle/>
                    <a:p>
                      <a:pPr algn="ctr"/>
                      <a:r>
                        <a:rPr lang="en-US" b="1"/>
                        <a:t>Done</a:t>
                      </a:r>
                    </a:p>
                  </a:txBody>
                  <a:tcPr/>
                </a:tc>
                <a:extLst>
                  <a:ext uri="{0D108BD9-81ED-4DB2-BD59-A6C34878D82A}">
                    <a16:rowId xmlns:a16="http://schemas.microsoft.com/office/drawing/2014/main" val="4144596667"/>
                  </a:ext>
                </a:extLst>
              </a:tr>
              <a:tr h="267973">
                <a:tc>
                  <a:txBody>
                    <a:bodyPr/>
                    <a:lstStyle/>
                    <a:p>
                      <a:pPr algn="ctr"/>
                      <a:r>
                        <a:rPr lang="en-US" b="1"/>
                        <a:t>2</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a:t>Resource project (</a:t>
                      </a:r>
                      <a:r>
                        <a:rPr lang="en-US" sz="1000" b="1" i="0" u="none" strike="noStrike" cap="none" spc="0" baseline="0">
                          <a:solidFill>
                            <a:schemeClr val="dk1"/>
                          </a:solidFill>
                          <a:uFillTx/>
                          <a:latin typeface="+mn-lt"/>
                          <a:ea typeface="+mn-ea"/>
                          <a:cs typeface="+mn-cs"/>
                          <a:sym typeface="Intel Clear"/>
                        </a:rPr>
                        <a:t>1 Experienced FW developer, 2 Machine Learning/AI experts, 1 Productization Developer (big data), 1  Distributed Computing Expert </a:t>
                      </a:r>
                      <a:endParaRPr lang="en-US" b="1"/>
                    </a:p>
                  </a:txBody>
                  <a:tcPr/>
                </a:tc>
                <a:tc>
                  <a:txBody>
                    <a:bodyPr/>
                    <a:lstStyle/>
                    <a:p>
                      <a:pPr algn="ctr"/>
                      <a:r>
                        <a:rPr lang="en-US" b="1" dirty="0"/>
                        <a:t>RAAD/Productization Team</a:t>
                      </a:r>
                    </a:p>
                  </a:txBody>
                  <a:tcPr/>
                </a:tc>
                <a:tc>
                  <a:txBody>
                    <a:bodyPr/>
                    <a:lstStyle/>
                    <a:p>
                      <a:pPr algn="ctr"/>
                      <a:r>
                        <a:rPr lang="en-US" b="1"/>
                        <a:t>Q2</a:t>
                      </a:r>
                    </a:p>
                  </a:txBody>
                  <a:tcPr/>
                </a:tc>
                <a:extLst>
                  <a:ext uri="{0D108BD9-81ED-4DB2-BD59-A6C34878D82A}">
                    <a16:rowId xmlns:a16="http://schemas.microsoft.com/office/drawing/2014/main" val="478237257"/>
                  </a:ext>
                </a:extLst>
              </a:tr>
              <a:tr h="267973">
                <a:tc>
                  <a:txBody>
                    <a:bodyPr/>
                    <a:lstStyle/>
                    <a:p>
                      <a:pPr algn="ctr"/>
                      <a:r>
                        <a:rPr lang="en-US" b="1"/>
                        <a:t>3</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a:t>Productization team co-ownership – democratize </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dirty="0"/>
                        <a:t>RAAD/Triage/Productization Team</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Q2</a:t>
                      </a:r>
                    </a:p>
                  </a:txBody>
                  <a:tcPr/>
                </a:tc>
                <a:extLst>
                  <a:ext uri="{0D108BD9-81ED-4DB2-BD59-A6C34878D82A}">
                    <a16:rowId xmlns:a16="http://schemas.microsoft.com/office/drawing/2014/main" val="640895318"/>
                  </a:ext>
                </a:extLst>
              </a:tr>
              <a:tr h="267973">
                <a:tc>
                  <a:txBody>
                    <a:bodyPr/>
                    <a:lstStyle/>
                    <a:p>
                      <a:pPr algn="ctr"/>
                      <a:r>
                        <a:rPr lang="en-US" b="1"/>
                        <a:t>4</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dirty="0"/>
                        <a:t>Crowd source database to collect feedback to improve RAAD usage/capabilities</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TBD</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lang="en-US" b="1"/>
                    </a:p>
                  </a:txBody>
                  <a:tcPr/>
                </a:tc>
                <a:extLst>
                  <a:ext uri="{0D108BD9-81ED-4DB2-BD59-A6C34878D82A}">
                    <a16:rowId xmlns:a16="http://schemas.microsoft.com/office/drawing/2014/main" val="1764214094"/>
                  </a:ext>
                </a:extLst>
              </a:tr>
              <a:tr h="267973">
                <a:tc>
                  <a:txBody>
                    <a:bodyPr/>
                    <a:lstStyle/>
                    <a:p>
                      <a:pPr algn="ctr"/>
                      <a:r>
                        <a:rPr lang="en-US" b="1"/>
                        <a:t>5</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a:t>Performance Improvements - </a:t>
                      </a:r>
                      <a:r>
                        <a:rPr lang="en-US" b="1">
                          <a:hlinkClick r:id="rId3"/>
                        </a:rPr>
                        <a:t>Use of persistent storage/file systems</a:t>
                      </a:r>
                      <a:endParaRPr lang="en-US" b="1"/>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dirty="0"/>
                        <a:t>RAAD Team (</a:t>
                      </a:r>
                      <a:r>
                        <a:rPr lang="en-US" b="1" dirty="0" err="1"/>
                        <a:t>PanteA</a:t>
                      </a:r>
                      <a:r>
                        <a:rPr lang="en-US" b="1" dirty="0"/>
                        <a:t>)</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Q2</a:t>
                      </a:r>
                    </a:p>
                  </a:txBody>
                  <a:tcPr/>
                </a:tc>
                <a:extLst>
                  <a:ext uri="{0D108BD9-81ED-4DB2-BD59-A6C34878D82A}">
                    <a16:rowId xmlns:a16="http://schemas.microsoft.com/office/drawing/2014/main" val="662750644"/>
                  </a:ext>
                </a:extLst>
              </a:tr>
              <a:tr h="267973">
                <a:tc>
                  <a:txBody>
                    <a:bodyPr/>
                    <a:lstStyle/>
                    <a:p>
                      <a:pPr algn="ctr"/>
                      <a:r>
                        <a:rPr lang="en-US" b="1"/>
                        <a:t>6</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dirty="0"/>
                        <a:t>Validate RAAD framework and report  </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Triage/Productization </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Q1</a:t>
                      </a:r>
                    </a:p>
                  </a:txBody>
                  <a:tcPr/>
                </a:tc>
                <a:extLst>
                  <a:ext uri="{0D108BD9-81ED-4DB2-BD59-A6C34878D82A}">
                    <a16:rowId xmlns:a16="http://schemas.microsoft.com/office/drawing/2014/main" val="2867990717"/>
                  </a:ext>
                </a:extLst>
              </a:tr>
              <a:tr h="267973">
                <a:tc>
                  <a:txBody>
                    <a:bodyPr/>
                    <a:lstStyle/>
                    <a:p>
                      <a:pPr algn="ctr"/>
                      <a:r>
                        <a:rPr lang="en-US" b="1"/>
                        <a:t>7</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dirty="0"/>
                        <a:t>Deploy RAAD as an extension of Triage Tool (via existing simple API)</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Triage/Productization Team</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Q2</a:t>
                      </a:r>
                    </a:p>
                  </a:txBody>
                  <a:tcPr/>
                </a:tc>
                <a:extLst>
                  <a:ext uri="{0D108BD9-81ED-4DB2-BD59-A6C34878D82A}">
                    <a16:rowId xmlns:a16="http://schemas.microsoft.com/office/drawing/2014/main" val="2939021024"/>
                  </a:ext>
                </a:extLst>
              </a:tr>
              <a:tr h="267973">
                <a:tc>
                  <a:txBody>
                    <a:bodyPr/>
                    <a:lstStyle/>
                    <a:p>
                      <a:pPr algn="ctr"/>
                      <a:r>
                        <a:rPr lang="en-US" b="1"/>
                        <a:t>8</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a:t>Add label column for classes of asserts (should be automated)</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dirty="0"/>
                        <a:t>RAAD Team (Rogelio)</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endParaRPr lang="en-US" b="1"/>
                    </a:p>
                  </a:txBody>
                  <a:tcPr/>
                </a:tc>
                <a:extLst>
                  <a:ext uri="{0D108BD9-81ED-4DB2-BD59-A6C34878D82A}">
                    <a16:rowId xmlns:a16="http://schemas.microsoft.com/office/drawing/2014/main" val="3494928056"/>
                  </a:ext>
                </a:extLst>
              </a:tr>
              <a:tr h="267973">
                <a:tc>
                  <a:txBody>
                    <a:bodyPr/>
                    <a:lstStyle/>
                    <a:p>
                      <a:pPr algn="ctr"/>
                      <a:r>
                        <a:rPr lang="en-US" b="1"/>
                        <a:t>9</a:t>
                      </a:r>
                    </a:p>
                  </a:txBody>
                  <a:tcPr/>
                </a:tc>
                <a:tc>
                  <a:txBody>
                    <a:bodyPr/>
                    <a:lstStyle/>
                    <a:p>
                      <a:pPr marL="0" indent="0" algn="l">
                        <a:buFont typeface="+mj-lt"/>
                        <a:buNone/>
                      </a:pPr>
                      <a:r>
                        <a:rPr lang="en-US" b="1" dirty="0"/>
                        <a:t>Update debug handbook for targeted asserts </a:t>
                      </a:r>
                    </a:p>
                    <a:p>
                      <a:pPr marL="685800" lvl="0" indent="-457200" algn="l">
                        <a:buFont typeface="+mj-lt"/>
                        <a:buAutoNum type="arabicPeriod"/>
                      </a:pPr>
                      <a:r>
                        <a:rPr lang="en-US" b="1" dirty="0"/>
                        <a:t>Propose a new process to do this through RAAD GUI (RAAD Team)</a:t>
                      </a:r>
                    </a:p>
                    <a:p>
                      <a:pPr marL="685800" lvl="0" indent="-457200" algn="l">
                        <a:buFont typeface="+mj-lt"/>
                        <a:buAutoNum type="arabicPeriod"/>
                      </a:pPr>
                      <a:r>
                        <a:rPr lang="en-US" b="1" dirty="0"/>
                        <a:t>“Firmware Data Necessary for Analysis” field needs to include associated Telemetry Object ID number </a:t>
                      </a:r>
                    </a:p>
                    <a:p>
                      <a:pPr marL="685800" lvl="0" indent="-457200" algn="l">
                        <a:buFont typeface="+mj-lt"/>
                        <a:buAutoNum type="arabicPeriod"/>
                      </a:pPr>
                      <a:r>
                        <a:rPr lang="en-US" b="1" dirty="0"/>
                        <a:t>Update RAAD assert library to include entries and expectations for each targeted assert (ex. what specific data is required, graphs to generate, etc.)</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dirty="0"/>
                        <a:t>RAAD Team</a:t>
                      </a:r>
                    </a:p>
                    <a:p>
                      <a:pPr marL="0" marR="0" lvl="0" indent="0" algn="ctr" defTabSz="609600" eaLnBrk="1" fontAlgn="auto" latinLnBrk="0" hangingPunct="1">
                        <a:lnSpc>
                          <a:spcPct val="100000"/>
                        </a:lnSpc>
                        <a:spcBef>
                          <a:spcPts val="0"/>
                        </a:spcBef>
                        <a:spcAft>
                          <a:spcPts val="0"/>
                        </a:spcAft>
                        <a:buClrTx/>
                        <a:buSzTx/>
                        <a:buFontTx/>
                        <a:buNone/>
                        <a:tabLst/>
                        <a:defRPr/>
                      </a:pPr>
                      <a:r>
                        <a:rPr lang="en-US" b="1" dirty="0"/>
                        <a:t>Productization Team</a:t>
                      </a:r>
                    </a:p>
                    <a:p>
                      <a:pPr marL="0" marR="0" lvl="0" indent="0" algn="ctr" defTabSz="609600" eaLnBrk="1" fontAlgn="auto" latinLnBrk="0" hangingPunct="1">
                        <a:lnSpc>
                          <a:spcPct val="100000"/>
                        </a:lnSpc>
                        <a:spcBef>
                          <a:spcPts val="0"/>
                        </a:spcBef>
                        <a:spcAft>
                          <a:spcPts val="0"/>
                        </a:spcAft>
                        <a:buClrTx/>
                        <a:buSzTx/>
                        <a:buFontTx/>
                        <a:buNone/>
                        <a:tabLst/>
                        <a:defRPr/>
                      </a:pPr>
                      <a:r>
                        <a:rPr lang="en-US" b="1" dirty="0"/>
                        <a:t>FW Team</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Q2</a:t>
                      </a:r>
                    </a:p>
                  </a:txBody>
                  <a:tcPr/>
                </a:tc>
                <a:extLst>
                  <a:ext uri="{0D108BD9-81ED-4DB2-BD59-A6C34878D82A}">
                    <a16:rowId xmlns:a16="http://schemas.microsoft.com/office/drawing/2014/main" val="1682704154"/>
                  </a:ext>
                </a:extLst>
              </a:tr>
              <a:tr h="267973">
                <a:tc>
                  <a:txBody>
                    <a:bodyPr/>
                    <a:lstStyle/>
                    <a:p>
                      <a:pPr algn="ctr"/>
                      <a:r>
                        <a:rPr lang="en-US" b="1"/>
                        <a:t>10</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a:t>Ensure that DL/Axon instances are planned for NPSG</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dirty="0"/>
                        <a:t>RAAD/DL/Axon/IT Team</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Q1</a:t>
                      </a:r>
                    </a:p>
                  </a:txBody>
                  <a:tcPr/>
                </a:tc>
                <a:extLst>
                  <a:ext uri="{0D108BD9-81ED-4DB2-BD59-A6C34878D82A}">
                    <a16:rowId xmlns:a16="http://schemas.microsoft.com/office/drawing/2014/main" val="3326812465"/>
                  </a:ext>
                </a:extLst>
              </a:tr>
              <a:tr h="267973">
                <a:tc>
                  <a:txBody>
                    <a:bodyPr/>
                    <a:lstStyle/>
                    <a:p>
                      <a:pPr algn="ctr"/>
                      <a:r>
                        <a:rPr lang="en-US" b="1"/>
                        <a:t>11</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a:t>Ensure that ConVal, PV, RDT, Customer telemetry/meta are captured and uploaded to DL/Axon</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dirty="0"/>
                        <a:t>RAAD/Productization Team</a:t>
                      </a:r>
                    </a:p>
                    <a:p>
                      <a:pPr marL="0" marR="0" lvl="0" indent="0" algn="ctr" defTabSz="609600" eaLnBrk="1" fontAlgn="auto" latinLnBrk="0" hangingPunct="1">
                        <a:lnSpc>
                          <a:spcPct val="100000"/>
                        </a:lnSpc>
                        <a:spcBef>
                          <a:spcPts val="0"/>
                        </a:spcBef>
                        <a:spcAft>
                          <a:spcPts val="0"/>
                        </a:spcAft>
                        <a:buClrTx/>
                        <a:buSzTx/>
                        <a:buFontTx/>
                        <a:buNone/>
                        <a:tabLst/>
                        <a:defRPr/>
                      </a:pPr>
                      <a:r>
                        <a:rPr lang="en-US" b="1" dirty="0"/>
                        <a:t>ConVal/PV/RDT Teams</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Q1</a:t>
                      </a:r>
                    </a:p>
                  </a:txBody>
                  <a:tcPr/>
                </a:tc>
                <a:extLst>
                  <a:ext uri="{0D108BD9-81ED-4DB2-BD59-A6C34878D82A}">
                    <a16:rowId xmlns:a16="http://schemas.microsoft.com/office/drawing/2014/main" val="4159508335"/>
                  </a:ext>
                </a:extLst>
              </a:tr>
              <a:tr h="267973">
                <a:tc>
                  <a:txBody>
                    <a:bodyPr/>
                    <a:lstStyle/>
                    <a:p>
                      <a:pPr algn="ctr"/>
                      <a:r>
                        <a:rPr lang="en-US" b="1"/>
                        <a:t>12</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b="1" dirty="0"/>
                        <a:t>Train developers on how to utilize Triage’s RAAD capabilities</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Productization Team</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b="1"/>
                        <a:t>Q3</a:t>
                      </a:r>
                    </a:p>
                  </a:txBody>
                  <a:tcPr/>
                </a:tc>
                <a:extLst>
                  <a:ext uri="{0D108BD9-81ED-4DB2-BD59-A6C34878D82A}">
                    <a16:rowId xmlns:a16="http://schemas.microsoft.com/office/drawing/2014/main" val="2870494223"/>
                  </a:ext>
                </a:extLst>
              </a:tr>
            </a:tbl>
          </a:graphicData>
        </a:graphic>
      </p:graphicFrame>
      <p:sp>
        <p:nvSpPr>
          <p:cNvPr id="7" name="Rectangle 6">
            <a:extLst>
              <a:ext uri="{FF2B5EF4-FFF2-40B4-BE49-F238E27FC236}">
                <a16:creationId xmlns:a16="http://schemas.microsoft.com/office/drawing/2014/main" id="{2CCAACA6-717D-40C1-A714-99F41B20F7C1}"/>
              </a:ext>
            </a:extLst>
          </p:cNvPr>
          <p:cNvSpPr/>
          <p:nvPr/>
        </p:nvSpPr>
        <p:spPr>
          <a:xfrm>
            <a:off x="168164" y="1477078"/>
            <a:ext cx="5733598"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a:solidFill>
                  <a:schemeClr val="tx2"/>
                </a:solidFill>
                <a:latin typeface="+mj-lt"/>
                <a:ea typeface="Intel Clear Light" panose="020B0404020203020204" pitchFamily="34" charset="0"/>
                <a:cs typeface="Arial" panose="020B0604020202020204" pitchFamily="34" charset="0"/>
                <a:sym typeface="Helvetica Neue Medium"/>
              </a:rPr>
              <a:t>Productization Plan requires co-ownership with DND</a:t>
            </a:r>
          </a:p>
        </p:txBody>
      </p:sp>
      <p:sp>
        <p:nvSpPr>
          <p:cNvPr id="4" name="Rectangle 3">
            <a:extLst>
              <a:ext uri="{FF2B5EF4-FFF2-40B4-BE49-F238E27FC236}">
                <a16:creationId xmlns:a16="http://schemas.microsoft.com/office/drawing/2014/main" id="{496CBCE1-2EB7-44DC-AC7E-619AEFD4CE12}"/>
              </a:ext>
            </a:extLst>
          </p:cNvPr>
          <p:cNvSpPr/>
          <p:nvPr/>
        </p:nvSpPr>
        <p:spPr>
          <a:xfrm>
            <a:off x="6333262" y="895343"/>
            <a:ext cx="1196586" cy="1129048"/>
          </a:xfrm>
          <a:prstGeom prst="rect">
            <a:avLst/>
          </a:prstGeom>
          <a:noFill/>
          <a:ln w="127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9477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r>
              <a:rPr lang="en-US"/>
              <a:t>6</a:t>
            </a:r>
          </a:p>
          <a:p>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307602" y="307899"/>
            <a:ext cx="11656232" cy="529227"/>
          </a:xfrm>
        </p:spPr>
        <p:txBody>
          <a:bodyPr/>
          <a:lstStyle/>
          <a:p>
            <a:r>
              <a:rPr lang="en-US" b="1" dirty="0"/>
              <a:t>RAAD Q1 Tasks</a:t>
            </a:r>
            <a:br>
              <a:rPr lang="en-US" b="1" dirty="0"/>
            </a:br>
            <a:endParaRPr lang="en-US" b="1" dirty="0"/>
          </a:p>
        </p:txBody>
      </p:sp>
      <p:sp>
        <p:nvSpPr>
          <p:cNvPr id="9" name="TextBox 8">
            <a:extLst>
              <a:ext uri="{FF2B5EF4-FFF2-40B4-BE49-F238E27FC236}">
                <a16:creationId xmlns:a16="http://schemas.microsoft.com/office/drawing/2014/main" id="{806CDCFC-4466-4862-9681-F09DF2F1E29F}"/>
              </a:ext>
            </a:extLst>
          </p:cNvPr>
          <p:cNvSpPr txBox="1"/>
          <p:nvPr/>
        </p:nvSpPr>
        <p:spPr>
          <a:xfrm>
            <a:off x="359501" y="1152049"/>
            <a:ext cx="6781794" cy="250325"/>
          </a:xfrm>
          <a:prstGeom prst="rect">
            <a:avLst/>
          </a:prstGeom>
          <a:noFill/>
        </p:spPr>
        <p:txBody>
          <a:bodyPr vert="horz" wrap="square" lIns="0" tIns="0" rIns="0" bIns="0" rtlCol="0">
            <a:spAutoFit/>
          </a:bodyPr>
          <a:lstStyle/>
          <a:p>
            <a:pPr>
              <a:spcBef>
                <a:spcPts val="0"/>
              </a:spcBef>
            </a:pP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Here’s a list of the items that we would like to complete in Q1’21</a:t>
            </a:r>
            <a:endParaRPr lang="en-US" sz="1400">
              <a:solidFill>
                <a:srgbClr val="0068B5"/>
              </a:solidFill>
            </a:endParaRPr>
          </a:p>
        </p:txBody>
      </p:sp>
      <p:graphicFrame>
        <p:nvGraphicFramePr>
          <p:cNvPr id="6" name="Table 6">
            <a:extLst>
              <a:ext uri="{FF2B5EF4-FFF2-40B4-BE49-F238E27FC236}">
                <a16:creationId xmlns:a16="http://schemas.microsoft.com/office/drawing/2014/main" id="{DE65FAFF-A38D-4B3D-AB49-833FAFED6B0C}"/>
              </a:ext>
            </a:extLst>
          </p:cNvPr>
          <p:cNvGraphicFramePr>
            <a:graphicFrameLocks noGrp="1"/>
          </p:cNvGraphicFramePr>
          <p:nvPr>
            <p:extLst>
              <p:ext uri="{D42A27DB-BD31-4B8C-83A1-F6EECF244321}">
                <p14:modId xmlns:p14="http://schemas.microsoft.com/office/powerpoint/2010/main" val="120528114"/>
              </p:ext>
            </p:extLst>
          </p:nvPr>
        </p:nvGraphicFramePr>
        <p:xfrm>
          <a:off x="609600" y="1764405"/>
          <a:ext cx="10157138" cy="3388785"/>
        </p:xfrm>
        <a:graphic>
          <a:graphicData uri="http://schemas.openxmlformats.org/drawingml/2006/table">
            <a:tbl>
              <a:tblPr firstRow="1" bandRow="1">
                <a:tableStyleId>{3C2FFA5D-87B4-456A-9821-1D502468CF0F}</a:tableStyleId>
              </a:tblPr>
              <a:tblGrid>
                <a:gridCol w="1294485">
                  <a:extLst>
                    <a:ext uri="{9D8B030D-6E8A-4147-A177-3AD203B41FA5}">
                      <a16:colId xmlns:a16="http://schemas.microsoft.com/office/drawing/2014/main" val="4117531766"/>
                    </a:ext>
                  </a:extLst>
                </a:gridCol>
                <a:gridCol w="6398495">
                  <a:extLst>
                    <a:ext uri="{9D8B030D-6E8A-4147-A177-3AD203B41FA5}">
                      <a16:colId xmlns:a16="http://schemas.microsoft.com/office/drawing/2014/main" val="707997018"/>
                    </a:ext>
                  </a:extLst>
                </a:gridCol>
                <a:gridCol w="1207273">
                  <a:extLst>
                    <a:ext uri="{9D8B030D-6E8A-4147-A177-3AD203B41FA5}">
                      <a16:colId xmlns:a16="http://schemas.microsoft.com/office/drawing/2014/main" val="3352756759"/>
                    </a:ext>
                  </a:extLst>
                </a:gridCol>
                <a:gridCol w="1256885">
                  <a:extLst>
                    <a:ext uri="{9D8B030D-6E8A-4147-A177-3AD203B41FA5}">
                      <a16:colId xmlns:a16="http://schemas.microsoft.com/office/drawing/2014/main" val="14717571"/>
                    </a:ext>
                  </a:extLst>
                </a:gridCol>
              </a:tblGrid>
              <a:tr h="325545">
                <a:tc>
                  <a:txBody>
                    <a:bodyPr/>
                    <a:lstStyle/>
                    <a:p>
                      <a:pPr algn="ctr"/>
                      <a:r>
                        <a:rPr lang="en-US" sz="1100" u="none" dirty="0"/>
                        <a:t>Task</a:t>
                      </a:r>
                    </a:p>
                  </a:txBody>
                  <a:tcPr/>
                </a:tc>
                <a:tc>
                  <a:txBody>
                    <a:bodyPr/>
                    <a:lstStyle/>
                    <a:p>
                      <a:pPr algn="ctr"/>
                      <a:r>
                        <a:rPr lang="en-US" sz="1100" u="none"/>
                        <a:t>Description</a:t>
                      </a:r>
                    </a:p>
                  </a:txBody>
                  <a:tcPr/>
                </a:tc>
                <a:tc>
                  <a:txBody>
                    <a:bodyPr/>
                    <a:lstStyle/>
                    <a:p>
                      <a:pPr algn="ctr"/>
                      <a:r>
                        <a:rPr lang="en-US" sz="1100" u="none"/>
                        <a:t>Owner</a:t>
                      </a:r>
                    </a:p>
                  </a:txBody>
                  <a:tcPr/>
                </a:tc>
                <a:tc>
                  <a:txBody>
                    <a:bodyPr/>
                    <a:lstStyle/>
                    <a:p>
                      <a:pPr algn="ctr"/>
                      <a:r>
                        <a:rPr lang="en-US" sz="1100" u="none"/>
                        <a:t>Due Date</a:t>
                      </a:r>
                    </a:p>
                  </a:txBody>
                  <a:tcPr/>
                </a:tc>
                <a:extLst>
                  <a:ext uri="{0D108BD9-81ED-4DB2-BD59-A6C34878D82A}">
                    <a16:rowId xmlns:a16="http://schemas.microsoft.com/office/drawing/2014/main" val="1474329427"/>
                  </a:ext>
                </a:extLst>
              </a:tr>
              <a:tr h="421884">
                <a:tc>
                  <a:txBody>
                    <a:bodyPr/>
                    <a:lstStyle/>
                    <a:p>
                      <a:pPr algn="l"/>
                      <a:r>
                        <a:rPr lang="en-US" sz="1100"/>
                        <a:t>Pathfinding – Auto Expert Content Report</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Helvetica"/>
                        </a:rPr>
                        <a:t>Produce 95-100% of </a:t>
                      </a:r>
                      <a:r>
                        <a:rPr lang="en-US" sz="1100" b="1" i="0" u="none" strike="noStrike" cap="none" spc="0" baseline="0">
                          <a:solidFill>
                            <a:schemeClr val="dk1"/>
                          </a:solidFill>
                          <a:uFillTx/>
                          <a:latin typeface="+mn-lt"/>
                          <a:ea typeface="+mn-ea"/>
                          <a:cs typeface="+mn-cs"/>
                          <a:sym typeface="Helvetica"/>
                        </a:rPr>
                        <a:t>automated debug content</a:t>
                      </a:r>
                      <a:r>
                        <a:rPr lang="en-US" sz="1100" b="0" i="0" u="none" strike="noStrike" cap="none" spc="0" baseline="0">
                          <a:solidFill>
                            <a:schemeClr val="dk1"/>
                          </a:solidFill>
                          <a:uFillTx/>
                          <a:latin typeface="+mn-lt"/>
                          <a:ea typeface="+mn-ea"/>
                          <a:cs typeface="+mn-cs"/>
                          <a:sym typeface="Helvetica"/>
                        </a:rPr>
                        <a:t> in reports for target asserts (DF049/MB049).  Use </a:t>
                      </a:r>
                      <a:r>
                        <a:rPr lang="en-US" sz="1100" b="0" i="0" u="none" strike="noStrike" cap="none" spc="0" baseline="0" err="1">
                          <a:solidFill>
                            <a:schemeClr val="dk1"/>
                          </a:solidFill>
                          <a:uFillTx/>
                          <a:latin typeface="+mn-lt"/>
                          <a:ea typeface="+mn-ea"/>
                          <a:cs typeface="+mn-cs"/>
                          <a:sym typeface="Helvetica"/>
                        </a:rPr>
                        <a:t>LaTech</a:t>
                      </a:r>
                      <a:r>
                        <a:rPr lang="en-US" sz="1100" b="0" i="0" u="none" strike="noStrike" cap="none" spc="0" baseline="0">
                          <a:solidFill>
                            <a:schemeClr val="dk1"/>
                          </a:solidFill>
                          <a:uFillTx/>
                          <a:latin typeface="+mn-lt"/>
                          <a:ea typeface="+mn-ea"/>
                          <a:cs typeface="+mn-cs"/>
                          <a:sym typeface="Helvetica"/>
                        </a:rPr>
                        <a:t> software capability to create report in pdf format.  Unit test the code. </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Helvetica"/>
                        </a:rPr>
                        <a:t>Joe</a:t>
                      </a:r>
                    </a:p>
                  </a:txBody>
                  <a:tcPr/>
                </a:tc>
                <a:tc>
                  <a:txBody>
                    <a:bodyPr/>
                    <a:lstStyle/>
                    <a:p>
                      <a:pPr algn="l"/>
                      <a:r>
                        <a:rPr lang="en-US" sz="1100"/>
                        <a:t>Q1</a:t>
                      </a:r>
                    </a:p>
                  </a:txBody>
                  <a:tcPr/>
                </a:tc>
                <a:extLst>
                  <a:ext uri="{0D108BD9-81ED-4DB2-BD59-A6C34878D82A}">
                    <a16:rowId xmlns:a16="http://schemas.microsoft.com/office/drawing/2014/main" val="25043361"/>
                  </a:ext>
                </a:extLst>
              </a:tr>
              <a:tr h="421884">
                <a:tc>
                  <a:txBody>
                    <a:bodyPr/>
                    <a:lstStyle/>
                    <a:p>
                      <a:pPr algn="l"/>
                      <a:r>
                        <a:rPr lang="en-US" sz="1100" b="0" i="0" u="none" strike="noStrike" cap="none" spc="0" baseline="0">
                          <a:solidFill>
                            <a:schemeClr val="dk1"/>
                          </a:solidFill>
                          <a:uFillTx/>
                          <a:latin typeface="+mn-lt"/>
                          <a:ea typeface="+mn-ea"/>
                          <a:cs typeface="+mn-cs"/>
                          <a:sym typeface="Intel Clear"/>
                        </a:rPr>
                        <a:t>Pathfinding – Prediction Report</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dirty="0">
                          <a:solidFill>
                            <a:schemeClr val="dk1"/>
                          </a:solidFill>
                          <a:uFillTx/>
                          <a:latin typeface="+mn-lt"/>
                          <a:ea typeface="+mn-ea"/>
                          <a:cs typeface="+mn-cs"/>
                          <a:sym typeface="Helvetica"/>
                        </a:rPr>
                        <a:t>Predict SMART “Media Errors” and Program Fails.  RAAD front end redesigned to consume format provided, forecasting enabled, </a:t>
                      </a:r>
                      <a:r>
                        <a:rPr lang="en-US" sz="1100" b="1" i="0" u="none" strike="noStrike" cap="none" spc="0" baseline="0" dirty="0">
                          <a:solidFill>
                            <a:schemeClr val="dk1"/>
                          </a:solidFill>
                          <a:uFillTx/>
                          <a:latin typeface="+mn-lt"/>
                          <a:ea typeface="+mn-ea"/>
                          <a:cs typeface="+mn-cs"/>
                          <a:sym typeface="Helvetica"/>
                        </a:rPr>
                        <a:t>predictions</a:t>
                      </a:r>
                      <a:r>
                        <a:rPr lang="en-US" sz="1100" b="0" i="0" u="none" strike="noStrike" cap="none" spc="0" baseline="0" dirty="0">
                          <a:solidFill>
                            <a:schemeClr val="dk1"/>
                          </a:solidFill>
                          <a:uFillTx/>
                          <a:latin typeface="+mn-lt"/>
                          <a:ea typeface="+mn-ea"/>
                          <a:cs typeface="+mn-cs"/>
                          <a:sym typeface="Helvetica"/>
                        </a:rPr>
                        <a:t> to be complete by end of Q1 </a:t>
                      </a:r>
                      <a:endParaRPr lang="en-US" sz="1100" b="0" i="0" u="none" strike="noStrike" cap="none" spc="0" baseline="0" dirty="0">
                        <a:solidFill>
                          <a:schemeClr val="dk1"/>
                        </a:solidFill>
                        <a:uFillTx/>
                        <a:latin typeface="+mn-lt"/>
                        <a:ea typeface="+mn-ea"/>
                        <a:cs typeface="+mn-cs"/>
                        <a:sym typeface="Intel Clear"/>
                      </a:endParaRP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Joe/Daniel</a:t>
                      </a:r>
                    </a:p>
                  </a:txBody>
                  <a:tcPr/>
                </a:tc>
                <a:tc>
                  <a:txBody>
                    <a:bodyPr/>
                    <a:lstStyle/>
                    <a:p>
                      <a:pPr algn="l"/>
                      <a:r>
                        <a:rPr lang="en-US" sz="1100"/>
                        <a:t>Q1</a:t>
                      </a:r>
                    </a:p>
                  </a:txBody>
                  <a:tcPr/>
                </a:tc>
                <a:extLst>
                  <a:ext uri="{0D108BD9-81ED-4DB2-BD59-A6C34878D82A}">
                    <a16:rowId xmlns:a16="http://schemas.microsoft.com/office/drawing/2014/main" val="1619949133"/>
                  </a:ext>
                </a:extLst>
              </a:tr>
              <a:tr h="421884">
                <a:tc>
                  <a:txBody>
                    <a:bodyPr/>
                    <a:lstStyle/>
                    <a:p>
                      <a:pPr algn="l"/>
                      <a:r>
                        <a:rPr lang="en-US" sz="1100" b="0" i="0" u="none" strike="noStrike" cap="none" spc="0" baseline="0">
                          <a:solidFill>
                            <a:schemeClr val="dk1"/>
                          </a:solidFill>
                          <a:uFillTx/>
                          <a:latin typeface="+mn-lt"/>
                          <a:ea typeface="+mn-ea"/>
                          <a:cs typeface="+mn-cs"/>
                          <a:sym typeface="Intel Clear"/>
                        </a:rPr>
                        <a:t>Alignment with BHB</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1" i="0" u="none" strike="noStrike" cap="none" spc="0" baseline="0" dirty="0">
                          <a:solidFill>
                            <a:schemeClr val="dk1"/>
                          </a:solidFill>
                          <a:uFillTx/>
                          <a:latin typeface="+mn-lt"/>
                          <a:ea typeface="+mn-ea"/>
                          <a:cs typeface="+mn-cs"/>
                          <a:sym typeface="Intel Clear"/>
                        </a:rPr>
                        <a:t>Begin</a:t>
                      </a:r>
                      <a:r>
                        <a:rPr lang="en-US" sz="1100" b="0" i="0" u="none" strike="noStrike" cap="none" spc="0" baseline="0" dirty="0">
                          <a:solidFill>
                            <a:schemeClr val="dk1"/>
                          </a:solidFill>
                          <a:uFillTx/>
                          <a:latin typeface="+mn-lt"/>
                          <a:ea typeface="+mn-ea"/>
                          <a:cs typeface="+mn-cs"/>
                          <a:sym typeface="Intel Clear"/>
                        </a:rPr>
                        <a:t> Alignment with BHB (validate RAAD will run on BHB) </a:t>
                      </a:r>
                    </a:p>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dirty="0">
                          <a:solidFill>
                            <a:schemeClr val="dk1"/>
                          </a:solidFill>
                          <a:uFillTx/>
                          <a:latin typeface="+mn-lt"/>
                          <a:ea typeface="+mn-ea"/>
                          <a:cs typeface="+mn-cs"/>
                          <a:sym typeface="Intel Clear"/>
                        </a:rPr>
                        <a:t>Gather Feedback from BHB FW developer (Andy Sainz) and Val Arch (Laura) from an ease of use and content correctness of RAAD report perspective</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Jim </a:t>
                      </a:r>
                    </a:p>
                  </a:txBody>
                  <a:tcPr/>
                </a:tc>
                <a:tc>
                  <a:txBody>
                    <a:bodyPr/>
                    <a:lstStyle/>
                    <a:p>
                      <a:pPr algn="l"/>
                      <a:r>
                        <a:rPr lang="en-US" sz="1100"/>
                        <a:t>Q1</a:t>
                      </a:r>
                    </a:p>
                  </a:txBody>
                  <a:tcPr/>
                </a:tc>
                <a:extLst>
                  <a:ext uri="{0D108BD9-81ED-4DB2-BD59-A6C34878D82A}">
                    <a16:rowId xmlns:a16="http://schemas.microsoft.com/office/drawing/2014/main" val="922666901"/>
                  </a:ext>
                </a:extLst>
              </a:tr>
              <a:tr h="421884">
                <a:tc>
                  <a:txBody>
                    <a:bodyPr/>
                    <a:lstStyle/>
                    <a:p>
                      <a:pPr algn="l"/>
                      <a:r>
                        <a:rPr lang="en-US" sz="1100" b="0" i="0" u="none" strike="noStrike" cap="none" spc="0" baseline="0">
                          <a:solidFill>
                            <a:schemeClr val="dk1"/>
                          </a:solidFill>
                          <a:uFillTx/>
                          <a:latin typeface="+mn-lt"/>
                          <a:ea typeface="+mn-ea"/>
                          <a:cs typeface="+mn-cs"/>
                          <a:sym typeface="Intel Clear"/>
                        </a:rPr>
                        <a:t>Begin planning for productization</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Develop plan for productization team engagement and ownership.  Work with NPSG Telemetry team to establish ownership of productization. </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Jim</a:t>
                      </a:r>
                    </a:p>
                  </a:txBody>
                  <a:tcPr/>
                </a:tc>
                <a:tc>
                  <a:txBody>
                    <a:bodyPr/>
                    <a:lstStyle/>
                    <a:p>
                      <a:pPr algn="l"/>
                      <a:r>
                        <a:rPr lang="en-US" sz="1100"/>
                        <a:t>Q1</a:t>
                      </a:r>
                    </a:p>
                  </a:txBody>
                  <a:tcPr/>
                </a:tc>
                <a:extLst>
                  <a:ext uri="{0D108BD9-81ED-4DB2-BD59-A6C34878D82A}">
                    <a16:rowId xmlns:a16="http://schemas.microsoft.com/office/drawing/2014/main" val="997640247"/>
                  </a:ext>
                </a:extLst>
              </a:tr>
              <a:tr h="421884">
                <a:tc>
                  <a:txBody>
                    <a:bodyPr/>
                    <a:lstStyle/>
                    <a:p>
                      <a:pPr algn="l"/>
                      <a:r>
                        <a:rPr lang="en-US" sz="1100" b="0" i="0" u="none" strike="noStrike" cap="none" spc="0" baseline="0">
                          <a:solidFill>
                            <a:schemeClr val="dk1"/>
                          </a:solidFill>
                          <a:uFillTx/>
                          <a:latin typeface="+mn-lt"/>
                          <a:ea typeface="+mn-ea"/>
                          <a:cs typeface="+mn-cs"/>
                          <a:sym typeface="Intel Clear"/>
                        </a:rPr>
                        <a:t>Jira content</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Develop </a:t>
                      </a:r>
                      <a:r>
                        <a:rPr lang="en-US" sz="1100" b="0" i="0" u="none" strike="noStrike" cap="none" spc="0" baseline="0" err="1">
                          <a:solidFill>
                            <a:schemeClr val="dk1"/>
                          </a:solidFill>
                          <a:uFillTx/>
                          <a:latin typeface="+mn-lt"/>
                          <a:ea typeface="+mn-ea"/>
                          <a:cs typeface="+mn-cs"/>
                          <a:sym typeface="Intel Clear"/>
                        </a:rPr>
                        <a:t>jira</a:t>
                      </a:r>
                      <a:r>
                        <a:rPr lang="en-US" sz="1100" b="0" i="0" u="none" strike="noStrike" cap="none" spc="0" baseline="0">
                          <a:solidFill>
                            <a:schemeClr val="dk1"/>
                          </a:solidFill>
                          <a:uFillTx/>
                          <a:latin typeface="+mn-lt"/>
                          <a:ea typeface="+mn-ea"/>
                          <a:cs typeface="+mn-cs"/>
                          <a:sym typeface="Intel Clear"/>
                        </a:rPr>
                        <a:t> crawler, ability to capture each individual </a:t>
                      </a:r>
                      <a:r>
                        <a:rPr lang="en-US" sz="1100" b="0" i="0" u="none" strike="noStrike" cap="none" spc="0" baseline="0" err="1">
                          <a:solidFill>
                            <a:schemeClr val="dk1"/>
                          </a:solidFill>
                          <a:uFillTx/>
                          <a:latin typeface="+mn-lt"/>
                          <a:ea typeface="+mn-ea"/>
                          <a:cs typeface="+mn-cs"/>
                          <a:sym typeface="Intel Clear"/>
                        </a:rPr>
                        <a:t>jira’s</a:t>
                      </a:r>
                      <a:r>
                        <a:rPr lang="en-US" sz="1100" b="0" i="0" u="none" strike="noStrike" cap="none" spc="0" baseline="0">
                          <a:solidFill>
                            <a:schemeClr val="dk1"/>
                          </a:solidFill>
                          <a:uFillTx/>
                          <a:latin typeface="+mn-lt"/>
                          <a:ea typeface="+mn-ea"/>
                          <a:cs typeface="+mn-cs"/>
                          <a:sym typeface="Intel Clear"/>
                        </a:rPr>
                        <a:t> content into csv file/tree file, perform cosign similarity for each branch across </a:t>
                      </a:r>
                      <a:r>
                        <a:rPr lang="en-US" sz="1100" b="0" i="0" u="none" strike="noStrike" cap="none" spc="0" baseline="0" err="1">
                          <a:solidFill>
                            <a:schemeClr val="dk1"/>
                          </a:solidFill>
                          <a:uFillTx/>
                          <a:latin typeface="+mn-lt"/>
                          <a:ea typeface="+mn-ea"/>
                          <a:cs typeface="+mn-cs"/>
                          <a:sym typeface="Intel Clear"/>
                        </a:rPr>
                        <a:t>jiras</a:t>
                      </a:r>
                      <a:r>
                        <a:rPr lang="en-US" sz="1100" b="0" i="0" u="none" strike="noStrike" cap="none" spc="0" baseline="0">
                          <a:solidFill>
                            <a:schemeClr val="dk1"/>
                          </a:solidFill>
                          <a:uFillTx/>
                          <a:latin typeface="+mn-lt"/>
                          <a:ea typeface="+mn-ea"/>
                          <a:cs typeface="+mn-cs"/>
                          <a:sym typeface="Intel Clear"/>
                        </a:rPr>
                        <a:t> and track scoring of each.  (Rogelio)</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Rogelio</a:t>
                      </a:r>
                    </a:p>
                  </a:txBody>
                  <a:tcPr/>
                </a:tc>
                <a:tc>
                  <a:txBody>
                    <a:bodyPr/>
                    <a:lstStyle/>
                    <a:p>
                      <a:pPr algn="l"/>
                      <a:r>
                        <a:rPr lang="en-US" sz="1100"/>
                        <a:t>Q1</a:t>
                      </a:r>
                    </a:p>
                  </a:txBody>
                  <a:tcPr/>
                </a:tc>
                <a:extLst>
                  <a:ext uri="{0D108BD9-81ED-4DB2-BD59-A6C34878D82A}">
                    <a16:rowId xmlns:a16="http://schemas.microsoft.com/office/drawing/2014/main" val="1970174313"/>
                  </a:ext>
                </a:extLst>
              </a:tr>
              <a:tr h="421884">
                <a:tc>
                  <a:txBody>
                    <a:bodyPr/>
                    <a:lstStyle/>
                    <a:p>
                      <a:pPr algn="l"/>
                      <a:r>
                        <a:rPr lang="en-US" sz="1100" b="0" i="0" u="none" strike="noStrike" cap="none" spc="0" baseline="0">
                          <a:solidFill>
                            <a:schemeClr val="dk1"/>
                          </a:solidFill>
                          <a:uFillTx/>
                          <a:latin typeface="+mn-lt"/>
                          <a:ea typeface="+mn-ea"/>
                          <a:cs typeface="+mn-cs"/>
                          <a:sym typeface="Intel Clear"/>
                        </a:rPr>
                        <a:t>Binary stack decoding (GHS)</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Develop plans for binary stack decoding (GHS) and add into IL’s MISIM capability.  This will allow us to provide suggested ninja code snippets to replace bad lines of code in any FW binary</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Joe/Daniel</a:t>
                      </a:r>
                    </a:p>
                  </a:txBody>
                  <a:tcPr/>
                </a:tc>
                <a:tc>
                  <a:txBody>
                    <a:bodyPr/>
                    <a:lstStyle/>
                    <a:p>
                      <a:pPr algn="l"/>
                      <a:r>
                        <a:rPr lang="en-US" sz="1100"/>
                        <a:t>Q1</a:t>
                      </a:r>
                    </a:p>
                  </a:txBody>
                  <a:tcPr/>
                </a:tc>
                <a:extLst>
                  <a:ext uri="{0D108BD9-81ED-4DB2-BD59-A6C34878D82A}">
                    <a16:rowId xmlns:a16="http://schemas.microsoft.com/office/drawing/2014/main" val="317156879"/>
                  </a:ext>
                </a:extLst>
              </a:tr>
            </a:tbl>
          </a:graphicData>
        </a:graphic>
      </p:graphicFrame>
    </p:spTree>
    <p:extLst>
      <p:ext uri="{BB962C8B-B14F-4D97-AF65-F5344CB8AC3E}">
        <p14:creationId xmlns:p14="http://schemas.microsoft.com/office/powerpoint/2010/main" val="18009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r>
              <a:rPr lang="en-US"/>
              <a:t>7</a:t>
            </a:r>
          </a:p>
          <a:p>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307602" y="307899"/>
            <a:ext cx="11656232" cy="529227"/>
          </a:xfrm>
        </p:spPr>
        <p:txBody>
          <a:bodyPr/>
          <a:lstStyle/>
          <a:p>
            <a:r>
              <a:rPr lang="en-US" b="1" dirty="0"/>
              <a:t>RAAD Q2-Q4 Tasks</a:t>
            </a:r>
            <a:br>
              <a:rPr lang="en-US" b="1" dirty="0"/>
            </a:br>
            <a:endParaRPr lang="en-US" b="1" dirty="0"/>
          </a:p>
        </p:txBody>
      </p:sp>
      <p:sp>
        <p:nvSpPr>
          <p:cNvPr id="9" name="TextBox 8">
            <a:extLst>
              <a:ext uri="{FF2B5EF4-FFF2-40B4-BE49-F238E27FC236}">
                <a16:creationId xmlns:a16="http://schemas.microsoft.com/office/drawing/2014/main" id="{806CDCFC-4466-4862-9681-F09DF2F1E29F}"/>
              </a:ext>
            </a:extLst>
          </p:cNvPr>
          <p:cNvSpPr txBox="1"/>
          <p:nvPr/>
        </p:nvSpPr>
        <p:spPr>
          <a:xfrm>
            <a:off x="359501" y="1152049"/>
            <a:ext cx="6781794" cy="443968"/>
          </a:xfrm>
          <a:prstGeom prst="rect">
            <a:avLst/>
          </a:prstGeom>
          <a:noFill/>
        </p:spPr>
        <p:txBody>
          <a:bodyPr vert="horz" wrap="square" lIns="0" tIns="0" rIns="0" bIns="0" rtlCol="0">
            <a:spAutoFit/>
          </a:bodyPr>
          <a:lstStyle/>
          <a:p>
            <a:pPr>
              <a:spcBef>
                <a:spcPts val="0"/>
              </a:spcBef>
            </a:pPr>
            <a:r>
              <a:rPr lang="en-US"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Here’s a list of the items that we would like to focus on in Q2-Q4</a:t>
            </a:r>
          </a:p>
          <a:p>
            <a:pPr>
              <a:spcBef>
                <a:spcPts val="0"/>
              </a:spcBef>
            </a:pPr>
            <a:r>
              <a:rPr lang="en-US" sz="1400" i="1">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sym typeface="Helvetica"/>
              </a:rPr>
              <a:t>Note: Joe has sabbatical this summer</a:t>
            </a:r>
            <a:endParaRPr lang="en-US" sz="1100" i="1">
              <a:solidFill>
                <a:srgbClr val="0068B5"/>
              </a:solidFill>
            </a:endParaRPr>
          </a:p>
        </p:txBody>
      </p:sp>
      <p:graphicFrame>
        <p:nvGraphicFramePr>
          <p:cNvPr id="6" name="Table 6">
            <a:extLst>
              <a:ext uri="{FF2B5EF4-FFF2-40B4-BE49-F238E27FC236}">
                <a16:creationId xmlns:a16="http://schemas.microsoft.com/office/drawing/2014/main" id="{DE65FAFF-A38D-4B3D-AB49-833FAFED6B0C}"/>
              </a:ext>
            </a:extLst>
          </p:cNvPr>
          <p:cNvGraphicFramePr>
            <a:graphicFrameLocks noGrp="1"/>
          </p:cNvGraphicFramePr>
          <p:nvPr>
            <p:extLst>
              <p:ext uri="{D42A27DB-BD31-4B8C-83A1-F6EECF244321}">
                <p14:modId xmlns:p14="http://schemas.microsoft.com/office/powerpoint/2010/main" val="1417086479"/>
              </p:ext>
            </p:extLst>
          </p:nvPr>
        </p:nvGraphicFramePr>
        <p:xfrm>
          <a:off x="609600" y="1764405"/>
          <a:ext cx="10157137" cy="4592808"/>
        </p:xfrm>
        <a:graphic>
          <a:graphicData uri="http://schemas.openxmlformats.org/drawingml/2006/table">
            <a:tbl>
              <a:tblPr firstRow="1" bandRow="1">
                <a:tableStyleId>{3C2FFA5D-87B4-456A-9821-1D502468CF0F}</a:tableStyleId>
              </a:tblPr>
              <a:tblGrid>
                <a:gridCol w="1237351">
                  <a:extLst>
                    <a:ext uri="{9D8B030D-6E8A-4147-A177-3AD203B41FA5}">
                      <a16:colId xmlns:a16="http://schemas.microsoft.com/office/drawing/2014/main" val="4117531766"/>
                    </a:ext>
                  </a:extLst>
                </a:gridCol>
                <a:gridCol w="6756136">
                  <a:extLst>
                    <a:ext uri="{9D8B030D-6E8A-4147-A177-3AD203B41FA5}">
                      <a16:colId xmlns:a16="http://schemas.microsoft.com/office/drawing/2014/main" val="707997018"/>
                    </a:ext>
                  </a:extLst>
                </a:gridCol>
                <a:gridCol w="1410540">
                  <a:extLst>
                    <a:ext uri="{9D8B030D-6E8A-4147-A177-3AD203B41FA5}">
                      <a16:colId xmlns:a16="http://schemas.microsoft.com/office/drawing/2014/main" val="3137934631"/>
                    </a:ext>
                  </a:extLst>
                </a:gridCol>
                <a:gridCol w="753110">
                  <a:extLst>
                    <a:ext uri="{9D8B030D-6E8A-4147-A177-3AD203B41FA5}">
                      <a16:colId xmlns:a16="http://schemas.microsoft.com/office/drawing/2014/main" val="14717571"/>
                    </a:ext>
                  </a:extLst>
                </a:gridCol>
              </a:tblGrid>
              <a:tr h="325545">
                <a:tc>
                  <a:txBody>
                    <a:bodyPr/>
                    <a:lstStyle/>
                    <a:p>
                      <a:pPr algn="ctr"/>
                      <a:r>
                        <a:rPr lang="en-US" sz="1100" u="none" dirty="0"/>
                        <a:t>Task</a:t>
                      </a:r>
                    </a:p>
                  </a:txBody>
                  <a:tcPr/>
                </a:tc>
                <a:tc>
                  <a:txBody>
                    <a:bodyPr/>
                    <a:lstStyle/>
                    <a:p>
                      <a:pPr algn="ctr"/>
                      <a:r>
                        <a:rPr lang="en-US" sz="1100" u="none"/>
                        <a:t>Description</a:t>
                      </a:r>
                    </a:p>
                  </a:txBody>
                  <a:tcPr/>
                </a:tc>
                <a:tc>
                  <a:txBody>
                    <a:bodyPr/>
                    <a:lstStyle/>
                    <a:p>
                      <a:pPr algn="ctr"/>
                      <a:r>
                        <a:rPr lang="en-US" sz="1100" u="none"/>
                        <a:t>Owner</a:t>
                      </a:r>
                    </a:p>
                  </a:txBody>
                  <a:tcPr/>
                </a:tc>
                <a:tc>
                  <a:txBody>
                    <a:bodyPr/>
                    <a:lstStyle/>
                    <a:p>
                      <a:pPr algn="ctr"/>
                      <a:r>
                        <a:rPr lang="en-US" sz="1100" u="none"/>
                        <a:t>Due Date</a:t>
                      </a:r>
                    </a:p>
                  </a:txBody>
                  <a:tcPr/>
                </a:tc>
                <a:extLst>
                  <a:ext uri="{0D108BD9-81ED-4DB2-BD59-A6C34878D82A}">
                    <a16:rowId xmlns:a16="http://schemas.microsoft.com/office/drawing/2014/main" val="1474329427"/>
                  </a:ext>
                </a:extLst>
              </a:tr>
              <a:tr h="421884">
                <a:tc>
                  <a:txBody>
                    <a:bodyPr/>
                    <a:lstStyle/>
                    <a:p>
                      <a:pPr algn="l"/>
                      <a:r>
                        <a:rPr lang="en-US" sz="1100"/>
                        <a:t>Pathfinding Exit</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Present pathfinding results in STG PF exit forum (D: Frank Hady)</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Joe/Jim</a:t>
                      </a:r>
                    </a:p>
                  </a:txBody>
                  <a:tcPr/>
                </a:tc>
                <a:tc>
                  <a:txBody>
                    <a:bodyPr/>
                    <a:lstStyle/>
                    <a:p>
                      <a:pPr algn="l"/>
                      <a:r>
                        <a:rPr lang="en-US" sz="1100"/>
                        <a:t>Early Q2</a:t>
                      </a:r>
                    </a:p>
                  </a:txBody>
                  <a:tcPr/>
                </a:tc>
                <a:extLst>
                  <a:ext uri="{0D108BD9-81ED-4DB2-BD59-A6C34878D82A}">
                    <a16:rowId xmlns:a16="http://schemas.microsoft.com/office/drawing/2014/main" val="3091937377"/>
                  </a:ext>
                </a:extLst>
              </a:tr>
              <a:tr h="421884">
                <a:tc>
                  <a:txBody>
                    <a:bodyPr/>
                    <a:lstStyle/>
                    <a:p>
                      <a:pPr algn="l"/>
                      <a:r>
                        <a:rPr lang="en-US" sz="1100" b="0" i="0" u="none" strike="noStrike" cap="none" spc="0" baseline="0">
                          <a:solidFill>
                            <a:schemeClr val="dk1"/>
                          </a:solidFill>
                          <a:uFillTx/>
                          <a:latin typeface="+mn-lt"/>
                          <a:ea typeface="+mn-ea"/>
                          <a:cs typeface="+mn-cs"/>
                          <a:sym typeface="Intel Clear"/>
                        </a:rPr>
                        <a:t>Infrastructure</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dirty="0">
                          <a:solidFill>
                            <a:schemeClr val="dk1"/>
                          </a:solidFill>
                          <a:uFillTx/>
                          <a:latin typeface="+mn-lt"/>
                          <a:ea typeface="+mn-ea"/>
                          <a:cs typeface="+mn-cs"/>
                          <a:sym typeface="Intel Clear"/>
                        </a:rPr>
                        <a:t>Develop reference server computation platform and ecosystem for big data necessary in RAAD</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Joe</a:t>
                      </a:r>
                    </a:p>
                  </a:txBody>
                  <a:tcPr/>
                </a:tc>
                <a:tc>
                  <a:txBody>
                    <a:bodyPr/>
                    <a:lstStyle/>
                    <a:p>
                      <a:pPr algn="l"/>
                      <a:r>
                        <a:rPr lang="en-US" sz="1100"/>
                        <a:t>Q3</a:t>
                      </a:r>
                    </a:p>
                  </a:txBody>
                  <a:tcPr/>
                </a:tc>
                <a:extLst>
                  <a:ext uri="{0D108BD9-81ED-4DB2-BD59-A6C34878D82A}">
                    <a16:rowId xmlns:a16="http://schemas.microsoft.com/office/drawing/2014/main" val="123433028"/>
                  </a:ext>
                </a:extLst>
              </a:tr>
              <a:tr h="421884">
                <a:tc>
                  <a:txBody>
                    <a:bodyPr/>
                    <a:lstStyle/>
                    <a:p>
                      <a:pPr algn="l"/>
                      <a:r>
                        <a:rPr lang="en-US" sz="1100"/>
                        <a:t>Scale</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dirty="0">
                          <a:solidFill>
                            <a:schemeClr val="dk1"/>
                          </a:solidFill>
                          <a:uFillTx/>
                          <a:latin typeface="+mn-lt"/>
                          <a:ea typeface="+mn-ea"/>
                          <a:cs typeface="+mn-cs"/>
                          <a:sym typeface="Intel Clear"/>
                        </a:rPr>
                        <a:t>Scale capabilities/use of RAAD on all NPSG products and across all asserts (implement based on pareto of asserts seen in ConVal)</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Productization Team</a:t>
                      </a:r>
                    </a:p>
                  </a:txBody>
                  <a:tcPr/>
                </a:tc>
                <a:tc>
                  <a:txBody>
                    <a:bodyPr/>
                    <a:lstStyle/>
                    <a:p>
                      <a:pPr algn="l"/>
                      <a:r>
                        <a:rPr lang="en-US" sz="1100"/>
                        <a:t>Q2-Q4</a:t>
                      </a:r>
                    </a:p>
                  </a:txBody>
                  <a:tcPr/>
                </a:tc>
                <a:extLst>
                  <a:ext uri="{0D108BD9-81ED-4DB2-BD59-A6C34878D82A}">
                    <a16:rowId xmlns:a16="http://schemas.microsoft.com/office/drawing/2014/main" val="3102889564"/>
                  </a:ext>
                </a:extLst>
              </a:tr>
              <a:tr h="249713">
                <a:tc>
                  <a:txBody>
                    <a:bodyPr/>
                    <a:lstStyle/>
                    <a:p>
                      <a:pPr algn="l"/>
                      <a:r>
                        <a:rPr lang="en-US" sz="1100" b="0" i="0" u="none" strike="noStrike" cap="none" spc="0" baseline="0">
                          <a:solidFill>
                            <a:schemeClr val="dk1"/>
                          </a:solidFill>
                          <a:uFillTx/>
                          <a:latin typeface="+mn-lt"/>
                          <a:ea typeface="+mn-ea"/>
                          <a:cs typeface="+mn-cs"/>
                          <a:sym typeface="Intel Clear"/>
                        </a:rPr>
                        <a:t>Applied Research with Intel Labs</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a:t>Integrate advanced capabilities of Intel Labs Machine Programming Research team’s Merlin’s Staff program</a:t>
                      </a:r>
                      <a:endParaRPr lang="en-US" sz="1100" b="0" i="0" u="none" strike="noStrike" cap="none" spc="0" baseline="0">
                        <a:solidFill>
                          <a:schemeClr val="dk1"/>
                        </a:solidFill>
                        <a:uFillTx/>
                        <a:latin typeface="+mn-lt"/>
                        <a:ea typeface="+mn-ea"/>
                        <a:cs typeface="+mn-cs"/>
                        <a:sym typeface="Intel Clear"/>
                      </a:endParaRP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Joe/Daniel</a:t>
                      </a:r>
                    </a:p>
                  </a:txBody>
                  <a:tcPr/>
                </a:tc>
                <a:tc>
                  <a:txBody>
                    <a:bodyPr/>
                    <a:lstStyle/>
                    <a:p>
                      <a:pPr algn="l"/>
                      <a:r>
                        <a:rPr lang="en-US" sz="1100"/>
                        <a:t>Q4</a:t>
                      </a:r>
                    </a:p>
                  </a:txBody>
                  <a:tcPr/>
                </a:tc>
                <a:extLst>
                  <a:ext uri="{0D108BD9-81ED-4DB2-BD59-A6C34878D82A}">
                    <a16:rowId xmlns:a16="http://schemas.microsoft.com/office/drawing/2014/main" val="545679441"/>
                  </a:ext>
                </a:extLst>
              </a:tr>
              <a:tr h="240722">
                <a:tc>
                  <a:txBody>
                    <a:bodyPr/>
                    <a:lstStyle/>
                    <a:p>
                      <a:pPr algn="l"/>
                      <a:r>
                        <a:rPr lang="en-US" sz="1100" b="0" i="0" u="none" strike="noStrike" cap="none" spc="0" baseline="0">
                          <a:solidFill>
                            <a:schemeClr val="dk1"/>
                          </a:solidFill>
                          <a:uFillTx/>
                          <a:latin typeface="+mn-lt"/>
                          <a:ea typeface="+mn-ea"/>
                          <a:cs typeface="+mn-cs"/>
                          <a:sym typeface="Intel Clear"/>
                        </a:rPr>
                        <a:t>Enhance Academic Ecosystem</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Complete CAPA work, complete academic whitepapers, NSG engagements</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Joe/</a:t>
                      </a:r>
                      <a:r>
                        <a:rPr lang="en-US" sz="1100" b="0" i="0" u="none" strike="noStrike" cap="none" spc="0" baseline="0" err="1">
                          <a:solidFill>
                            <a:schemeClr val="dk1"/>
                          </a:solidFill>
                          <a:uFillTx/>
                          <a:latin typeface="+mn-lt"/>
                          <a:ea typeface="+mn-ea"/>
                          <a:cs typeface="+mn-cs"/>
                          <a:sym typeface="Intel Clear"/>
                        </a:rPr>
                        <a:t>PanteA</a:t>
                      </a:r>
                      <a:endParaRPr lang="en-US" sz="1100" b="0" i="0" u="none" strike="noStrike" cap="none" spc="0" baseline="0">
                        <a:solidFill>
                          <a:schemeClr val="dk1"/>
                        </a:solidFill>
                        <a:uFillTx/>
                        <a:latin typeface="+mn-lt"/>
                        <a:ea typeface="+mn-ea"/>
                        <a:cs typeface="+mn-cs"/>
                        <a:sym typeface="Intel Clear"/>
                      </a:endParaRPr>
                    </a:p>
                  </a:txBody>
                  <a:tcPr/>
                </a:tc>
                <a:tc>
                  <a:txBody>
                    <a:bodyPr/>
                    <a:lstStyle/>
                    <a:p>
                      <a:pPr algn="l"/>
                      <a:r>
                        <a:rPr lang="en-US" sz="1100"/>
                        <a:t>Q4</a:t>
                      </a:r>
                    </a:p>
                  </a:txBody>
                  <a:tcPr/>
                </a:tc>
                <a:extLst>
                  <a:ext uri="{0D108BD9-81ED-4DB2-BD59-A6C34878D82A}">
                    <a16:rowId xmlns:a16="http://schemas.microsoft.com/office/drawing/2014/main" val="910074456"/>
                  </a:ext>
                </a:extLst>
              </a:tr>
              <a:tr h="240215">
                <a:tc>
                  <a:txBody>
                    <a:bodyPr/>
                    <a:lstStyle/>
                    <a:p>
                      <a:pPr algn="l"/>
                      <a:r>
                        <a:rPr lang="en-US" sz="1100" b="0" i="0" u="none" strike="noStrike" cap="none" spc="0" baseline="0">
                          <a:solidFill>
                            <a:schemeClr val="dk1"/>
                          </a:solidFill>
                          <a:uFillTx/>
                          <a:latin typeface="+mn-lt"/>
                          <a:ea typeface="+mn-ea"/>
                          <a:cs typeface="+mn-cs"/>
                          <a:sym typeface="Intel Clear"/>
                        </a:rPr>
                        <a:t>Telemetry/meta data Content</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Define/create paths for Telemetry/system meta gathering (ConVal, PV, RDT, Customer, Developers)</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Jim</a:t>
                      </a:r>
                    </a:p>
                  </a:txBody>
                  <a:tcPr/>
                </a:tc>
                <a:tc>
                  <a:txBody>
                    <a:bodyPr/>
                    <a:lstStyle/>
                    <a:p>
                      <a:pPr algn="l"/>
                      <a:r>
                        <a:rPr lang="en-US" sz="1100"/>
                        <a:t>Q3</a:t>
                      </a:r>
                    </a:p>
                  </a:txBody>
                  <a:tcPr/>
                </a:tc>
                <a:extLst>
                  <a:ext uri="{0D108BD9-81ED-4DB2-BD59-A6C34878D82A}">
                    <a16:rowId xmlns:a16="http://schemas.microsoft.com/office/drawing/2014/main" val="1726235222"/>
                  </a:ext>
                </a:extLst>
              </a:tr>
              <a:tr h="421884">
                <a:tc>
                  <a:txBody>
                    <a:bodyPr/>
                    <a:lstStyle/>
                    <a:p>
                      <a:pPr algn="l"/>
                      <a:r>
                        <a:rPr lang="en-US" sz="1100" b="0" i="0" u="none" strike="noStrike" cap="none" spc="0" baseline="0">
                          <a:solidFill>
                            <a:schemeClr val="dk1"/>
                          </a:solidFill>
                          <a:uFillTx/>
                          <a:latin typeface="+mn-lt"/>
                          <a:ea typeface="+mn-ea"/>
                          <a:cs typeface="+mn-cs"/>
                          <a:sym typeface="Intel Clear"/>
                        </a:rPr>
                        <a:t>Productization plan in place</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Plan for product team engagement and ownership</a:t>
                      </a:r>
                    </a:p>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Hand off</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Jim/Productization Team</a:t>
                      </a:r>
                    </a:p>
                  </a:txBody>
                  <a:tcPr/>
                </a:tc>
                <a:tc>
                  <a:txBody>
                    <a:bodyPr/>
                    <a:lstStyle/>
                    <a:p>
                      <a:pPr algn="l"/>
                      <a:r>
                        <a:rPr lang="en-US" sz="1100"/>
                        <a:t>Q3</a:t>
                      </a:r>
                    </a:p>
                  </a:txBody>
                  <a:tcPr/>
                </a:tc>
                <a:extLst>
                  <a:ext uri="{0D108BD9-81ED-4DB2-BD59-A6C34878D82A}">
                    <a16:rowId xmlns:a16="http://schemas.microsoft.com/office/drawing/2014/main" val="922666901"/>
                  </a:ext>
                </a:extLst>
              </a:tr>
              <a:tr h="421884">
                <a:tc>
                  <a:txBody>
                    <a:bodyPr/>
                    <a:lstStyle/>
                    <a:p>
                      <a:pPr algn="l"/>
                      <a:r>
                        <a:rPr lang="en-US" sz="1100"/>
                        <a:t>IOG Owner Identified</a:t>
                      </a:r>
                      <a:endParaRPr lang="en-US" sz="1100" b="0" i="0" u="none" strike="noStrike" cap="none" spc="0" baseline="0">
                        <a:solidFill>
                          <a:schemeClr val="dk1"/>
                        </a:solidFill>
                        <a:uFillTx/>
                        <a:latin typeface="+mn-lt"/>
                        <a:ea typeface="+mn-ea"/>
                        <a:cs typeface="+mn-cs"/>
                        <a:sym typeface="Intel Clear"/>
                      </a:endParaRP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dirty="0"/>
                        <a:t>Work with IOG (Phuong, </a:t>
                      </a:r>
                      <a:r>
                        <a:rPr lang="en-US" sz="1100" dirty="0" err="1"/>
                        <a:t>Unni</a:t>
                      </a:r>
                      <a:r>
                        <a:rPr lang="en-US" sz="1100" dirty="0"/>
                        <a:t>, Dan E) to identify an owner of RAAD post split</a:t>
                      </a:r>
                      <a:endParaRPr lang="en-US" sz="1100" b="0" i="0" u="none" strike="noStrike" cap="none" spc="0" baseline="0" dirty="0">
                        <a:solidFill>
                          <a:schemeClr val="dk1"/>
                        </a:solidFill>
                        <a:uFillTx/>
                        <a:latin typeface="+mn-lt"/>
                        <a:ea typeface="+mn-ea"/>
                        <a:cs typeface="+mn-cs"/>
                        <a:sym typeface="Intel Clear"/>
                      </a:endParaRP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Jim/Phuong?</a:t>
                      </a:r>
                    </a:p>
                  </a:txBody>
                  <a:tcPr/>
                </a:tc>
                <a:tc>
                  <a:txBody>
                    <a:bodyPr/>
                    <a:lstStyle/>
                    <a:p>
                      <a:pPr algn="l"/>
                      <a:r>
                        <a:rPr lang="en-US" sz="1100"/>
                        <a:t>Q3</a:t>
                      </a:r>
                    </a:p>
                  </a:txBody>
                  <a:tcPr/>
                </a:tc>
                <a:extLst>
                  <a:ext uri="{0D108BD9-81ED-4DB2-BD59-A6C34878D82A}">
                    <a16:rowId xmlns:a16="http://schemas.microsoft.com/office/drawing/2014/main" val="1021995749"/>
                  </a:ext>
                </a:extLst>
              </a:tr>
              <a:tr h="421884">
                <a:tc>
                  <a:txBody>
                    <a:bodyPr/>
                    <a:lstStyle/>
                    <a:p>
                      <a:pPr algn="l"/>
                      <a:r>
                        <a:rPr lang="en-US" sz="1100" b="0" i="0" u="none" strike="noStrike" cap="none" spc="0" baseline="0">
                          <a:solidFill>
                            <a:schemeClr val="dk1"/>
                          </a:solidFill>
                          <a:uFillTx/>
                          <a:latin typeface="+mn-lt"/>
                          <a:ea typeface="+mn-ea"/>
                          <a:cs typeface="+mn-cs"/>
                          <a:sym typeface="Intel Clear"/>
                        </a:rPr>
                        <a:t>Binary stack decoding (GHS)</a:t>
                      </a:r>
                    </a:p>
                  </a:txBody>
                  <a:tcPr/>
                </a:tc>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Develop plans for binary stack decoding (GHS) and add into IL’s MISIM capability.  This will allow us to provide suggested ninja code snippets to replace bad lines of code in any FW binary</a:t>
                      </a:r>
                    </a:p>
                  </a:txBody>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1100" b="0" i="0" u="none" strike="noStrike" cap="none" spc="0" baseline="0">
                          <a:solidFill>
                            <a:schemeClr val="dk1"/>
                          </a:solidFill>
                          <a:uFillTx/>
                          <a:latin typeface="+mn-lt"/>
                          <a:ea typeface="+mn-ea"/>
                          <a:cs typeface="+mn-cs"/>
                          <a:sym typeface="Intel Clear"/>
                        </a:rPr>
                        <a:t>Joe/Daniel</a:t>
                      </a:r>
                    </a:p>
                  </a:txBody>
                  <a:tcPr/>
                </a:tc>
                <a:tc>
                  <a:txBody>
                    <a:bodyPr/>
                    <a:lstStyle/>
                    <a:p>
                      <a:pPr algn="l"/>
                      <a:r>
                        <a:rPr lang="en-US" sz="1100"/>
                        <a:t>Q1</a:t>
                      </a:r>
                    </a:p>
                  </a:txBody>
                  <a:tcPr/>
                </a:tc>
                <a:extLst>
                  <a:ext uri="{0D108BD9-81ED-4DB2-BD59-A6C34878D82A}">
                    <a16:rowId xmlns:a16="http://schemas.microsoft.com/office/drawing/2014/main" val="3496894956"/>
                  </a:ext>
                </a:extLst>
              </a:tr>
            </a:tbl>
          </a:graphicData>
        </a:graphic>
      </p:graphicFrame>
    </p:spTree>
    <p:extLst>
      <p:ext uri="{BB962C8B-B14F-4D97-AF65-F5344CB8AC3E}">
        <p14:creationId xmlns:p14="http://schemas.microsoft.com/office/powerpoint/2010/main" val="17324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895476" y="3585279"/>
            <a:ext cx="10013190" cy="1091827"/>
          </a:xfrm>
        </p:spPr>
        <p:txBody>
          <a:bodyPr>
            <a:noAutofit/>
          </a:bodyPr>
          <a:lstStyle/>
          <a:p>
            <a:r>
              <a:rPr lang="en-US" sz="5400"/>
              <a:t>Serenity LLVM Compiler Plug-in </a:t>
            </a:r>
            <a:endParaRPr lang="en-US" sz="3600" i="1"/>
          </a:p>
        </p:txBody>
      </p:sp>
      <p:sp>
        <p:nvSpPr>
          <p:cNvPr id="3" name="Text Placeholder 8">
            <a:extLst>
              <a:ext uri="{FF2B5EF4-FFF2-40B4-BE49-F238E27FC236}">
                <a16:creationId xmlns:a16="http://schemas.microsoft.com/office/drawing/2014/main" id="{1F343EF1-4E21-4A66-B9C9-E54FA76E1F82}"/>
              </a:ext>
            </a:extLst>
          </p:cNvPr>
          <p:cNvSpPr txBox="1">
            <a:spLocks/>
          </p:cNvSpPr>
          <p:nvPr/>
        </p:nvSpPr>
        <p:spPr>
          <a:xfrm>
            <a:off x="1908348" y="4778609"/>
            <a:ext cx="10283651" cy="326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100000"/>
              </a:lnSpc>
              <a:spcBef>
                <a:spcPts val="1200"/>
              </a:spcBef>
              <a:spcAft>
                <a:spcPts val="0"/>
              </a:spcAft>
              <a:buClrTx/>
              <a:buSzTx/>
              <a:buFont typeface="Wingdings" pitchFamily="2" charset="2"/>
              <a:buNone/>
              <a:tabLst/>
              <a:defRPr sz="1800" b="0" i="0" u="none" strike="noStrike" cap="none" spc="0" baseline="0">
                <a:solidFill>
                  <a:schemeClr val="bg1"/>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CA" err="1"/>
              <a:t>PanteA</a:t>
            </a:r>
            <a:r>
              <a:rPr lang="en-CA"/>
              <a:t> Zardoshti/Joe Tarango</a:t>
            </a:r>
            <a:endParaRPr lang="en-US"/>
          </a:p>
        </p:txBody>
      </p:sp>
    </p:spTree>
    <p:extLst>
      <p:ext uri="{BB962C8B-B14F-4D97-AF65-F5344CB8AC3E}">
        <p14:creationId xmlns:p14="http://schemas.microsoft.com/office/powerpoint/2010/main" val="336988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a:t>What is Serenity?</a:t>
            </a: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430777" y="1435672"/>
            <a:ext cx="11010900" cy="4643156"/>
          </a:xfrm>
        </p:spPr>
        <p:txBody>
          <a:bodyPr>
            <a:normAutofit fontScale="92500" lnSpcReduction="10000"/>
          </a:bodyPr>
          <a:lstStyle/>
          <a:p>
            <a:r>
              <a:rPr lang="en-US"/>
              <a:t>Serenity LLVM Compiler Plug-in Provides Worry-Free Persistence for Legacy Applications</a:t>
            </a:r>
          </a:p>
          <a:p>
            <a:pPr lvl="1"/>
            <a:r>
              <a:rPr lang="en-US"/>
              <a:t>Greatly simplifies the use of persistent memory in applications.  </a:t>
            </a:r>
          </a:p>
          <a:p>
            <a:pPr lvl="1"/>
            <a:r>
              <a:rPr lang="en-US"/>
              <a:t>Byte-addressable non-volatile main memory devices, like Intel Optane™ DC, can reduce storage access overheads to within a constant factor of dynamic random-access memory (DRAM) access times. </a:t>
            </a:r>
          </a:p>
          <a:p>
            <a:pPr lvl="2"/>
            <a:r>
              <a:rPr lang="en-US"/>
              <a:t>Yet, this gain can be non-</a:t>
            </a:r>
            <a:r>
              <a:rPr lang="en-US" err="1"/>
              <a:t>trivialto</a:t>
            </a:r>
            <a:r>
              <a:rPr lang="en-US"/>
              <a:t> achieve: In the worst case, correctly using non-volatile main memory (NVM) requires the programmer to explicitly analyze and transform every memory access within the application source code. </a:t>
            </a:r>
          </a:p>
          <a:p>
            <a:pPr lvl="2"/>
            <a:r>
              <a:rPr lang="en-US"/>
              <a:t>While progress has been made for persistence support in managed languages, fewer advances have been made in unmanaged languages, like C/C++. </a:t>
            </a:r>
          </a:p>
          <a:p>
            <a:pPr lvl="1"/>
            <a:r>
              <a:rPr lang="en-US"/>
              <a:t>Serenity presents a framework for simple and efficient persistence in C/C++ programs.</a:t>
            </a:r>
          </a:p>
          <a:p>
            <a:pPr lvl="0"/>
            <a:endParaRPr lang="en-US"/>
          </a:p>
        </p:txBody>
      </p:sp>
    </p:spTree>
    <p:extLst>
      <p:ext uri="{BB962C8B-B14F-4D97-AF65-F5344CB8AC3E}">
        <p14:creationId xmlns:p14="http://schemas.microsoft.com/office/powerpoint/2010/main" val="296946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a:t>Worry Free persistence for Legacy Applications</a:t>
            </a: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430777" y="1435672"/>
            <a:ext cx="11010900" cy="4643156"/>
          </a:xfrm>
        </p:spPr>
        <p:txBody>
          <a:bodyPr>
            <a:normAutofit fontScale="92500" lnSpcReduction="10000"/>
          </a:bodyPr>
          <a:lstStyle/>
          <a:p>
            <a:r>
              <a:rPr lang="en-US"/>
              <a:t>Serenity LLVM Compiler Plug-in Provides Worry-Free Persistence for Legacy Applications</a:t>
            </a:r>
          </a:p>
          <a:p>
            <a:pPr lvl="1"/>
            <a:r>
              <a:rPr lang="en-US"/>
              <a:t>Greatly simplifies the use of persistent memory in applications.  </a:t>
            </a:r>
          </a:p>
          <a:p>
            <a:pPr lvl="1"/>
            <a:r>
              <a:rPr lang="en-US"/>
              <a:t>Byte-addressable non-volatile main memory devices, like Intel Optane™ DC, can reduce storage access overheads to within a constant factor of dynamic random-access memory (DRAM) access times. </a:t>
            </a:r>
          </a:p>
          <a:p>
            <a:pPr lvl="2"/>
            <a:r>
              <a:rPr lang="en-US"/>
              <a:t>Yet, this gain can be non-</a:t>
            </a:r>
            <a:r>
              <a:rPr lang="en-US" err="1"/>
              <a:t>trivialto</a:t>
            </a:r>
            <a:r>
              <a:rPr lang="en-US"/>
              <a:t> achieve: In the worst case, correctly using non-volatile main memory (NVM) requires the programmer to explicitly analyze and transform every memory access within the application source code. </a:t>
            </a:r>
          </a:p>
          <a:p>
            <a:pPr lvl="2"/>
            <a:r>
              <a:rPr lang="en-US"/>
              <a:t>While progress has been made for persistence support in managed languages, fewer advances have been made in unmanaged languages, like C/C++. </a:t>
            </a:r>
          </a:p>
          <a:p>
            <a:pPr lvl="1"/>
            <a:r>
              <a:rPr lang="en-US"/>
              <a:t>Serenity presents a framework for simple and efficient persistence in C/C++ programs.</a:t>
            </a:r>
          </a:p>
          <a:p>
            <a:pPr lvl="0"/>
            <a:endParaRPr lang="en-US"/>
          </a:p>
        </p:txBody>
      </p:sp>
    </p:spTree>
    <p:extLst>
      <p:ext uri="{BB962C8B-B14F-4D97-AF65-F5344CB8AC3E}">
        <p14:creationId xmlns:p14="http://schemas.microsoft.com/office/powerpoint/2010/main" val="90771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820113" y="77327"/>
            <a:ext cx="9924086" cy="952499"/>
          </a:xfrm>
        </p:spPr>
        <p:txBody>
          <a:bodyPr/>
          <a:lstStyle/>
          <a:p>
            <a:r>
              <a:rPr lang="en-CA" sz="3200" dirty="0"/>
              <a:t>RAAD &amp; MPR Data Flow – Methods and Apparatuses</a:t>
            </a:r>
            <a:endParaRPr lang="en-US" sz="3200" dirty="0">
              <a:solidFill>
                <a:srgbClr val="FF0000"/>
              </a:solidFill>
            </a:endParaRPr>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C497ECE6-B34F-4042-9F7B-4A52AC0FE1FF}"/>
                  </a:ext>
                </a:extLst>
              </p:cNvPr>
              <p:cNvSpPr/>
              <p:nvPr/>
            </p:nvSpPr>
            <p:spPr>
              <a:xfrm>
                <a:off x="2540977" y="6344990"/>
                <a:ext cx="6860601"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a:solidFill>
                      <a:schemeClr val="tx1"/>
                    </a:solidFill>
                  </a:rPr>
                  <a:t>From Capture to Report in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15 minutes! </a:t>
                </a:r>
              </a:p>
              <a:p>
                <a:pPr algn="ctr">
                  <a:lnSpc>
                    <a:spcPct val="100000"/>
                  </a:lnSpc>
                  <a:spcBef>
                    <a:spcPts val="0"/>
                  </a:spcBef>
                </a:pPr>
                <a:r>
                  <a:rPr lang="en-US" sz="1000">
                    <a:solidFill>
                      <a:schemeClr val="tx1"/>
                    </a:solidFill>
                  </a:rPr>
                  <a:t>* D</a:t>
                </a:r>
                <a:r>
                  <a:rPr lang="en-US" sz="1000">
                    <a:solidFill>
                      <a:schemeClr val="tx1"/>
                    </a:solidFill>
                    <a:sym typeface="Wingdings" panose="05000000000000000000" pitchFamily="2" charset="2"/>
                  </a:rPr>
                  <a:t>ataset size can change analysis time so high-performance</a:t>
                </a:r>
                <a:r>
                  <a:rPr lang="en-US" sz="1000">
                    <a:solidFill>
                      <a:schemeClr val="tx1"/>
                    </a:solidFill>
                  </a:rPr>
                  <a:t> server analysis computes much faster </a:t>
                </a:r>
                <a:r>
                  <a:rPr lang="en-US" sz="1000">
                    <a:solidFill>
                      <a:schemeClr val="tx1"/>
                    </a:solidFill>
                    <a:sym typeface="Wingdings" panose="05000000000000000000" pitchFamily="2" charset="2"/>
                  </a:rPr>
                  <a:t>.</a:t>
                </a:r>
                <a:endParaRPr lang="en-US" sz="1000">
                  <a:solidFill>
                    <a:schemeClr val="tx1"/>
                  </a:solidFill>
                </a:endParaRPr>
              </a:p>
            </p:txBody>
          </p:sp>
        </mc:Choice>
        <mc:Fallback xmlns="">
          <p:sp>
            <p:nvSpPr>
              <p:cNvPr id="5" name="Rectangle: Rounded Corners 4">
                <a:extLst>
                  <a:ext uri="{FF2B5EF4-FFF2-40B4-BE49-F238E27FC236}">
                    <a16:creationId xmlns:a16="http://schemas.microsoft.com/office/drawing/2014/main" id="{C497ECE6-B34F-4042-9F7B-4A52AC0FE1FF}"/>
                  </a:ext>
                </a:extLst>
              </p:cNvPr>
              <p:cNvSpPr>
                <a:spLocks noRot="1" noChangeAspect="1" noMove="1" noResize="1" noEditPoints="1" noAdjustHandles="1" noChangeArrowheads="1" noChangeShapeType="1" noTextEdit="1"/>
              </p:cNvSpPr>
              <p:nvPr/>
            </p:nvSpPr>
            <p:spPr>
              <a:xfrm>
                <a:off x="2540977" y="6344990"/>
                <a:ext cx="6860601" cy="496287"/>
              </a:xfrm>
              <a:prstGeom prst="roundRect">
                <a:avLst/>
              </a:prstGeom>
              <a:blipFill>
                <a:blip r:embed="rId3"/>
                <a:stretch>
                  <a:fillRect t="-18072" b="-16867"/>
                </a:stretch>
              </a:blipFill>
              <a:ln>
                <a:solidFill>
                  <a:schemeClr val="tx1"/>
                </a:solidFill>
              </a:ln>
              <a:effectLst/>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0128FFA-53CE-4FBC-AECC-587D1B13B1EB}"/>
              </a:ext>
            </a:extLst>
          </p:cNvPr>
          <p:cNvPicPr>
            <a:picLocks noChangeAspect="1"/>
          </p:cNvPicPr>
          <p:nvPr/>
        </p:nvPicPr>
        <p:blipFill>
          <a:blip r:embed="rId4"/>
          <a:stretch>
            <a:fillRect/>
          </a:stretch>
        </p:blipFill>
        <p:spPr>
          <a:xfrm>
            <a:off x="3757860" y="553576"/>
            <a:ext cx="8276785" cy="5719116"/>
          </a:xfrm>
          <a:prstGeom prst="rect">
            <a:avLst/>
          </a:prstGeom>
        </p:spPr>
      </p:pic>
      <p:sp>
        <p:nvSpPr>
          <p:cNvPr id="6" name="Content Placeholder 2">
            <a:extLst>
              <a:ext uri="{FF2B5EF4-FFF2-40B4-BE49-F238E27FC236}">
                <a16:creationId xmlns:a16="http://schemas.microsoft.com/office/drawing/2014/main" id="{7EBF09C2-4DEB-4786-B8F8-7353669E70F4}"/>
              </a:ext>
            </a:extLst>
          </p:cNvPr>
          <p:cNvSpPr>
            <a:spLocks noGrp="1"/>
          </p:cNvSpPr>
          <p:nvPr>
            <p:ph sz="quarter" idx="28"/>
          </p:nvPr>
        </p:nvSpPr>
        <p:spPr>
          <a:xfrm>
            <a:off x="157355" y="1122423"/>
            <a:ext cx="3600505" cy="4964839"/>
          </a:xfrm>
        </p:spPr>
        <p:txBody>
          <a:bodyPr>
            <a:normAutofit lnSpcReduction="10000"/>
          </a:bodyPr>
          <a:lstStyle/>
          <a:p>
            <a:pPr marL="0" indent="0">
              <a:buNone/>
            </a:pPr>
            <a:r>
              <a:rPr lang="en-US" sz="1600" spc="-100"/>
              <a:t>1. Capture</a:t>
            </a:r>
          </a:p>
          <a:p>
            <a:pPr lvl="1"/>
            <a:r>
              <a:rPr lang="en-US" sz="1400" spc="-100"/>
              <a:t>Access Meta through automation in collection</a:t>
            </a:r>
          </a:p>
          <a:p>
            <a:pPr marL="0" indent="0">
              <a:buNone/>
            </a:pPr>
            <a:r>
              <a:rPr lang="en-US" sz="1600" spc="-100"/>
              <a:t>2. Store &amp; Extract</a:t>
            </a:r>
          </a:p>
          <a:p>
            <a:pPr lvl="1"/>
            <a:r>
              <a:rPr lang="en-US" sz="1400" spc="-100"/>
              <a:t>Access saved dataset</a:t>
            </a:r>
          </a:p>
          <a:p>
            <a:pPr marL="0" indent="0">
              <a:buNone/>
            </a:pPr>
            <a:r>
              <a:rPr lang="en-US" sz="1600" spc="-100"/>
              <a:t>3. Parse</a:t>
            </a:r>
          </a:p>
          <a:p>
            <a:pPr lvl="1"/>
            <a:r>
              <a:rPr lang="en-US" sz="1400" spc="-100"/>
              <a:t>Use automated flow for extraction of content into formats</a:t>
            </a:r>
          </a:p>
          <a:p>
            <a:pPr marL="0" indent="0">
              <a:buNone/>
            </a:pPr>
            <a:r>
              <a:rPr lang="en-US" sz="1600" spc="-100"/>
              <a:t>4. Analyze</a:t>
            </a:r>
          </a:p>
          <a:p>
            <a:pPr lvl="1"/>
            <a:r>
              <a:rPr lang="en-US" sz="1400" spc="-100"/>
              <a:t>Use engines to perform tasks on analysis.</a:t>
            </a:r>
          </a:p>
          <a:p>
            <a:pPr marL="0" indent="0">
              <a:buNone/>
            </a:pPr>
            <a:r>
              <a:rPr lang="en-US" sz="1600" spc="-100"/>
              <a:t>5. Report</a:t>
            </a:r>
          </a:p>
          <a:p>
            <a:pPr lvl="1"/>
            <a:r>
              <a:rPr lang="en-US" sz="1400" spc="-100"/>
              <a:t>Generate code for LaTeX</a:t>
            </a:r>
          </a:p>
          <a:p>
            <a:pPr lvl="1"/>
            <a:r>
              <a:rPr lang="en-US" sz="1400" spc="-100"/>
              <a:t>Save meta data locally</a:t>
            </a:r>
          </a:p>
          <a:p>
            <a:pPr lvl="1"/>
            <a:r>
              <a:rPr lang="en-US" sz="1400" spc="-100"/>
              <a:t>Compress data for storage</a:t>
            </a:r>
          </a:p>
          <a:p>
            <a:pPr marL="0" indent="0">
              <a:buNone/>
            </a:pPr>
            <a:r>
              <a:rPr lang="en-US" sz="1600" spc="-100"/>
              <a:t>	</a:t>
            </a:r>
          </a:p>
        </p:txBody>
      </p:sp>
    </p:spTree>
    <p:extLst>
      <p:ext uri="{BB962C8B-B14F-4D97-AF65-F5344CB8AC3E}">
        <p14:creationId xmlns:p14="http://schemas.microsoft.com/office/powerpoint/2010/main" val="27030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a:t>What’s the innovation?</a:t>
            </a: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430777" y="1435672"/>
            <a:ext cx="11010900" cy="4643156"/>
          </a:xfrm>
        </p:spPr>
        <p:txBody>
          <a:bodyPr>
            <a:normAutofit fontScale="85000" lnSpcReduction="20000"/>
          </a:bodyPr>
          <a:lstStyle/>
          <a:p>
            <a:r>
              <a:rPr lang="en-US" dirty="0"/>
              <a:t>Innovation:</a:t>
            </a:r>
          </a:p>
          <a:p>
            <a:pPr lvl="1"/>
            <a:r>
              <a:rPr lang="en-US" dirty="0"/>
              <a:t>Innovation is to automate the persistent memory process of any application through the LLVM system.</a:t>
            </a:r>
          </a:p>
          <a:p>
            <a:r>
              <a:rPr lang="en-US" dirty="0"/>
              <a:t>Deliverables:</a:t>
            </a:r>
          </a:p>
          <a:p>
            <a:pPr lvl="1"/>
            <a:r>
              <a:rPr lang="en-US" dirty="0"/>
              <a:t>Serenity LLVM compiler plug-in, ACM SIGPLAN Conference on Programming Language Design and Implementation (PLDI 2021) academic white paper submission, Github</a:t>
            </a:r>
          </a:p>
          <a:p>
            <a:r>
              <a:rPr lang="en-US" dirty="0"/>
              <a:t>Scope:</a:t>
            </a:r>
          </a:p>
          <a:p>
            <a:pPr lvl="1"/>
            <a:r>
              <a:rPr lang="en-US" dirty="0"/>
              <a:t>Scope allows our customers to minimally modify programs to use our Optane technology.  Working with Intel Compiler group to add Serenities capabilities.</a:t>
            </a:r>
          </a:p>
          <a:p>
            <a:pPr lvl="1"/>
            <a:r>
              <a:rPr lang="en-US" dirty="0"/>
              <a:t>Worked with Intel CAPA, NSF, and Intel labs to create a path for using the technology to our full potential.</a:t>
            </a:r>
          </a:p>
          <a:p>
            <a:r>
              <a:rPr lang="en-US" dirty="0"/>
              <a:t>Use</a:t>
            </a:r>
          </a:p>
          <a:p>
            <a:pPr lvl="1"/>
            <a:r>
              <a:rPr lang="en-US" dirty="0"/>
              <a:t>We are utilizing Serenity LLVM compiler plug-in to process data faster on RAAD Linux server</a:t>
            </a:r>
          </a:p>
          <a:p>
            <a:pPr lvl="0"/>
            <a:endParaRPr lang="en-US" dirty="0"/>
          </a:p>
        </p:txBody>
      </p:sp>
    </p:spTree>
    <p:extLst>
      <p:ext uri="{BB962C8B-B14F-4D97-AF65-F5344CB8AC3E}">
        <p14:creationId xmlns:p14="http://schemas.microsoft.com/office/powerpoint/2010/main" val="158321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a:t>Serenity Results</a:t>
            </a: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430777" y="1435672"/>
            <a:ext cx="5718232" cy="4643156"/>
          </a:xfrm>
        </p:spPr>
        <p:txBody>
          <a:bodyPr>
            <a:normAutofit fontScale="77500" lnSpcReduction="20000"/>
          </a:bodyPr>
          <a:lstStyle/>
          <a:p>
            <a:r>
              <a:rPr lang="en-US"/>
              <a:t>We extended the LLVM compiler to accept persistent annotations and </a:t>
            </a:r>
            <a:r>
              <a:rPr lang="en-US" err="1"/>
              <a:t>gerenate</a:t>
            </a:r>
            <a:r>
              <a:rPr lang="en-US"/>
              <a:t> the respective code for persistent memory operations.  </a:t>
            </a:r>
          </a:p>
          <a:p>
            <a:r>
              <a:rPr lang="en-US"/>
              <a:t>Extended Key Value Store applications (ex. Google) to have persistent transactions.  </a:t>
            </a:r>
          </a:p>
          <a:p>
            <a:r>
              <a:rPr lang="en-US"/>
              <a:t>Additionally, we developed a suite of benchmarks and testing to compare and contrast, baseline state of the are versus our Serenity implementation.  </a:t>
            </a:r>
          </a:p>
          <a:p>
            <a:r>
              <a:rPr lang="en-US"/>
              <a:t>Within the figure below we demonstrate how Serenity can improve throughput performance by 5.1 to 5.4 times versus the baseline (DRAM application).  </a:t>
            </a:r>
          </a:p>
          <a:p>
            <a:endParaRPr lang="en-US"/>
          </a:p>
        </p:txBody>
      </p:sp>
      <p:pic>
        <p:nvPicPr>
          <p:cNvPr id="4" name="Picture 2">
            <a:extLst>
              <a:ext uri="{FF2B5EF4-FFF2-40B4-BE49-F238E27FC236}">
                <a16:creationId xmlns:a16="http://schemas.microsoft.com/office/drawing/2014/main" id="{7DC8A1FB-AD65-4AFA-A9A6-8C502C081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781" y="2774122"/>
            <a:ext cx="5445811" cy="292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06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a:t>Ease of Use</a:t>
            </a: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430777" y="1435672"/>
            <a:ext cx="5556779" cy="4643156"/>
          </a:xfrm>
        </p:spPr>
        <p:txBody>
          <a:bodyPr>
            <a:normAutofit fontScale="70000" lnSpcReduction="20000"/>
          </a:bodyPr>
          <a:lstStyle/>
          <a:p>
            <a:pPr lvl="0"/>
            <a:r>
              <a:rPr lang="en-US"/>
              <a:t>The overall impact on ease of use is significant as demonstrated by the reduction in developer lines of code to make a program persistent.   </a:t>
            </a:r>
          </a:p>
          <a:p>
            <a:pPr lvl="0"/>
            <a:r>
              <a:rPr lang="en-US"/>
              <a:t>With Serenity, a programmer simple changes the data structure label to “persist” across the whole program.  </a:t>
            </a:r>
          </a:p>
          <a:p>
            <a:pPr lvl="0"/>
            <a:r>
              <a:rPr lang="en-US"/>
              <a:t>The result of the compiler instrumentation yields a small binary size increase compared to a naïve or baseline approach for redesigning the program.  </a:t>
            </a:r>
          </a:p>
          <a:p>
            <a:pPr lvl="0"/>
            <a:r>
              <a:rPr lang="en-US"/>
              <a:t>The impact of the technology results in minimal customers efforts to enable their ecosystem to be Optane™ persistent memory ready.  </a:t>
            </a:r>
          </a:p>
          <a:p>
            <a:r>
              <a:rPr lang="en-US"/>
              <a:t>The effort on the customer side has been a big barrier to customer adoption.</a:t>
            </a:r>
          </a:p>
        </p:txBody>
      </p:sp>
      <p:pic>
        <p:nvPicPr>
          <p:cNvPr id="2050" name="Picture 1">
            <a:extLst>
              <a:ext uri="{FF2B5EF4-FFF2-40B4-BE49-F238E27FC236}">
                <a16:creationId xmlns:a16="http://schemas.microsoft.com/office/drawing/2014/main" id="{A6D107CE-BA70-4269-A884-A782AD9E3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74574"/>
            <a:ext cx="5556779" cy="297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262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895476" y="3585279"/>
            <a:ext cx="10013190" cy="1091827"/>
          </a:xfrm>
        </p:spPr>
        <p:txBody>
          <a:bodyPr>
            <a:noAutofit/>
          </a:bodyPr>
          <a:lstStyle/>
          <a:p>
            <a:r>
              <a:rPr lang="en-US" sz="5400"/>
              <a:t>Background/Revisit</a:t>
            </a:r>
            <a:endParaRPr lang="en-US" sz="3600" i="1"/>
          </a:p>
        </p:txBody>
      </p:sp>
      <p:sp>
        <p:nvSpPr>
          <p:cNvPr id="3" name="Text Placeholder 8">
            <a:extLst>
              <a:ext uri="{FF2B5EF4-FFF2-40B4-BE49-F238E27FC236}">
                <a16:creationId xmlns:a16="http://schemas.microsoft.com/office/drawing/2014/main" id="{1F343EF1-4E21-4A66-B9C9-E54FA76E1F82}"/>
              </a:ext>
            </a:extLst>
          </p:cNvPr>
          <p:cNvSpPr txBox="1">
            <a:spLocks/>
          </p:cNvSpPr>
          <p:nvPr/>
        </p:nvSpPr>
        <p:spPr>
          <a:xfrm>
            <a:off x="1908348" y="4778609"/>
            <a:ext cx="10283651" cy="326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100000"/>
              </a:lnSpc>
              <a:spcBef>
                <a:spcPts val="1200"/>
              </a:spcBef>
              <a:spcAft>
                <a:spcPts val="0"/>
              </a:spcAft>
              <a:buClrTx/>
              <a:buSzTx/>
              <a:buFont typeface="Wingdings" pitchFamily="2" charset="2"/>
              <a:buNone/>
              <a:tabLst/>
              <a:defRPr sz="1800" b="0" i="0" u="none" strike="noStrike" cap="none" spc="0" baseline="0">
                <a:solidFill>
                  <a:schemeClr val="bg1"/>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CA"/>
              <a:t>Joe Tarango</a:t>
            </a:r>
            <a:endParaRPr lang="en-US"/>
          </a:p>
        </p:txBody>
      </p:sp>
    </p:spTree>
    <p:extLst>
      <p:ext uri="{BB962C8B-B14F-4D97-AF65-F5344CB8AC3E}">
        <p14:creationId xmlns:p14="http://schemas.microsoft.com/office/powerpoint/2010/main" val="365759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7C5C4D-3062-47F8-A8C5-9CF4CB4C7980}"/>
              </a:ext>
            </a:extLst>
          </p:cNvPr>
          <p:cNvSpPr>
            <a:spLocks noGrp="1"/>
          </p:cNvSpPr>
          <p:nvPr>
            <p:ph type="title"/>
          </p:nvPr>
        </p:nvSpPr>
        <p:spPr/>
        <p:txBody>
          <a:bodyPr/>
          <a:lstStyle/>
          <a:p>
            <a:r>
              <a:rPr lang="en-US"/>
              <a:t>Storage: Motivation and Opportunity</a:t>
            </a:r>
          </a:p>
        </p:txBody>
      </p:sp>
      <p:sp>
        <p:nvSpPr>
          <p:cNvPr id="4" name="Content Placeholder 3">
            <a:extLst>
              <a:ext uri="{FF2B5EF4-FFF2-40B4-BE49-F238E27FC236}">
                <a16:creationId xmlns:a16="http://schemas.microsoft.com/office/drawing/2014/main" id="{0F66080B-B1C5-442F-8D90-828EF3ADE4C1}"/>
              </a:ext>
            </a:extLst>
          </p:cNvPr>
          <p:cNvSpPr>
            <a:spLocks noGrp="1"/>
          </p:cNvSpPr>
          <p:nvPr>
            <p:ph idx="1"/>
          </p:nvPr>
        </p:nvSpPr>
        <p:spPr>
          <a:xfrm>
            <a:off x="626283" y="1310640"/>
            <a:ext cx="10972800" cy="4896957"/>
          </a:xfrm>
        </p:spPr>
        <p:txBody>
          <a:bodyPr>
            <a:normAutofit fontScale="92500" lnSpcReduction="10000"/>
          </a:bodyPr>
          <a:lstStyle/>
          <a:p>
            <a:r>
              <a:rPr lang="en-US" sz="2800"/>
              <a:t>For in-field anomaly events, customer characterization data was insufficient to root cause in a timely manner.</a:t>
            </a:r>
          </a:p>
          <a:p>
            <a:r>
              <a:rPr lang="en-US" sz="2800"/>
              <a:t>Other Customer Disruptions :</a:t>
            </a:r>
          </a:p>
          <a:p>
            <a:pPr lvl="1"/>
            <a:r>
              <a:rPr lang="en-US" sz="2400"/>
              <a:t>Drive being sent back to Intel/ Onsite AE Support</a:t>
            </a:r>
          </a:p>
          <a:p>
            <a:pPr lvl="1"/>
            <a:r>
              <a:rPr lang="en-US" sz="2400"/>
              <a:t>Vendor Unique (VU) commands used to pull Triage Log</a:t>
            </a:r>
          </a:p>
          <a:p>
            <a:pPr lvl="1"/>
            <a:r>
              <a:rPr lang="en-US" sz="2400"/>
              <a:t>Scope for human error in pulling relevant logs</a:t>
            </a:r>
          </a:p>
          <a:p>
            <a:pPr lvl="1"/>
            <a:r>
              <a:rPr lang="en-US" sz="2400"/>
              <a:t>Content extraction in field requires special tools  - Overhead for unlocking drives, limitations of internal tools in field.</a:t>
            </a:r>
          </a:p>
          <a:p>
            <a:r>
              <a:rPr lang="en-US" sz="2800"/>
              <a:t>Customers were dissatisfied with this overhead.</a:t>
            </a:r>
          </a:p>
          <a:p>
            <a:pPr lvl="1"/>
            <a:r>
              <a:rPr lang="en-US" sz="2400"/>
              <a:t>Being customer-obsessed: Reduce overhead by collecting the data in the least intrusive manner with one mechanism.</a:t>
            </a:r>
          </a:p>
        </p:txBody>
      </p:sp>
      <p:sp>
        <p:nvSpPr>
          <p:cNvPr id="2" name="Slide Number Placeholder 1">
            <a:extLst>
              <a:ext uri="{FF2B5EF4-FFF2-40B4-BE49-F238E27FC236}">
                <a16:creationId xmlns:a16="http://schemas.microsoft.com/office/drawing/2014/main" id="{9ACAD08E-656C-48BD-AD06-CA50A4C1AB80}"/>
              </a:ext>
            </a:extLst>
          </p:cNvPr>
          <p:cNvSpPr>
            <a:spLocks noGrp="1"/>
          </p:cNvSpPr>
          <p:nvPr>
            <p:ph type="sldNum" sz="quarter" idx="4294967295"/>
          </p:nvPr>
        </p:nvSpPr>
        <p:spPr/>
        <p:txBody>
          <a:bodyPr/>
          <a:lstStyle/>
          <a:p>
            <a:fld id="{EE2556C5-CE8C-6547-B838-EA80C61A4AF7}" type="slidenum">
              <a:rPr lang="en-US" smtClean="0">
                <a:solidFill>
                  <a:schemeClr val="bg1"/>
                </a:solidFill>
              </a:rPr>
              <a:pPr/>
              <a:t>64</a:t>
            </a:fld>
            <a:endParaRPr lang="en-US">
              <a:solidFill>
                <a:schemeClr val="bg1"/>
              </a:solidFill>
            </a:endParaRPr>
          </a:p>
        </p:txBody>
      </p:sp>
    </p:spTree>
    <p:extLst>
      <p:ext uri="{BB962C8B-B14F-4D97-AF65-F5344CB8AC3E}">
        <p14:creationId xmlns:p14="http://schemas.microsoft.com/office/powerpoint/2010/main" val="2992448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7C5C4D-3062-47F8-A8C5-9CF4CB4C7980}"/>
              </a:ext>
            </a:extLst>
          </p:cNvPr>
          <p:cNvSpPr>
            <a:spLocks noGrp="1"/>
          </p:cNvSpPr>
          <p:nvPr>
            <p:ph type="title"/>
          </p:nvPr>
        </p:nvSpPr>
        <p:spPr/>
        <p:txBody>
          <a:bodyPr/>
          <a:lstStyle/>
          <a:p>
            <a:r>
              <a:rPr lang="en-US"/>
              <a:t>Identify Purpose</a:t>
            </a:r>
          </a:p>
        </p:txBody>
      </p:sp>
      <p:sp>
        <p:nvSpPr>
          <p:cNvPr id="4" name="Content Placeholder 3">
            <a:extLst>
              <a:ext uri="{FF2B5EF4-FFF2-40B4-BE49-F238E27FC236}">
                <a16:creationId xmlns:a16="http://schemas.microsoft.com/office/drawing/2014/main" id="{0F66080B-B1C5-442F-8D90-828EF3ADE4C1}"/>
              </a:ext>
            </a:extLst>
          </p:cNvPr>
          <p:cNvSpPr>
            <a:spLocks noGrp="1"/>
          </p:cNvSpPr>
          <p:nvPr>
            <p:ph idx="1"/>
          </p:nvPr>
        </p:nvSpPr>
        <p:spPr>
          <a:xfrm>
            <a:off x="609600" y="1310640"/>
            <a:ext cx="10972800" cy="4714077"/>
          </a:xfrm>
        </p:spPr>
        <p:txBody>
          <a:bodyPr>
            <a:normAutofit fontScale="92500" lnSpcReduction="20000"/>
          </a:bodyPr>
          <a:lstStyle/>
          <a:p>
            <a:r>
              <a:rPr lang="en-US" sz="2800"/>
              <a:t>Time-to-Data (TTD): the determinate timeline from anomaly appearance to the confirmation of adequate evidence to proceed a technical resolution strategy</a:t>
            </a:r>
          </a:p>
          <a:p>
            <a:r>
              <a:rPr lang="en-US" sz="2800"/>
              <a:t>TDD was in the range of 2-3 weeks to months! Thus, Time-to-Data (TTD) is what telemetry initiative tries to optimize.</a:t>
            </a:r>
          </a:p>
          <a:p>
            <a:r>
              <a:rPr lang="en-US" sz="2800"/>
              <a:t>Innovate One-Intel solution with mechanism(s) to:</a:t>
            </a:r>
          </a:p>
          <a:p>
            <a:pPr lvl="1"/>
            <a:r>
              <a:rPr lang="en-US" sz="2000"/>
              <a:t>Capture and save all data in a persistent manner using available data dumps</a:t>
            </a:r>
          </a:p>
          <a:p>
            <a:pPr lvl="1"/>
            <a:r>
              <a:rPr lang="en-US" sz="2000"/>
              <a:t>Automate end to end data interpretation for expedited response</a:t>
            </a:r>
          </a:p>
          <a:p>
            <a:pPr lvl="1"/>
            <a:r>
              <a:rPr lang="en-US" sz="2000"/>
              <a:t>Diligently develop a problem statement using the scientific method by reducing scope</a:t>
            </a:r>
          </a:p>
          <a:p>
            <a:pPr lvl="1"/>
            <a:r>
              <a:rPr lang="en-US" sz="2000"/>
              <a:t>Develop the NSG anomaly analysis handbook for reliable responses</a:t>
            </a:r>
          </a:p>
          <a:p>
            <a:pPr lvl="1"/>
            <a:r>
              <a:rPr lang="en-US" altLang="en-US" sz="2000"/>
              <a:t>This will decouple dependencies and a</a:t>
            </a:r>
            <a:r>
              <a:rPr lang="en-US" sz="2000"/>
              <a:t>ccelerate analysis of anomaly event detections (both internal and external)</a:t>
            </a:r>
          </a:p>
          <a:p>
            <a:pPr lvl="1"/>
            <a:endParaRPr lang="en-US" sz="2000"/>
          </a:p>
        </p:txBody>
      </p:sp>
      <p:sp>
        <p:nvSpPr>
          <p:cNvPr id="2" name="Slide Number Placeholder 1">
            <a:extLst>
              <a:ext uri="{FF2B5EF4-FFF2-40B4-BE49-F238E27FC236}">
                <a16:creationId xmlns:a16="http://schemas.microsoft.com/office/drawing/2014/main" id="{9ACAD08E-656C-48BD-AD06-CA50A4C1AB80}"/>
              </a:ext>
            </a:extLst>
          </p:cNvPr>
          <p:cNvSpPr>
            <a:spLocks noGrp="1"/>
          </p:cNvSpPr>
          <p:nvPr>
            <p:ph type="sldNum" sz="quarter" idx="4294967295"/>
          </p:nvPr>
        </p:nvSpPr>
        <p:spPr/>
        <p:txBody>
          <a:bodyPr/>
          <a:lstStyle/>
          <a:p>
            <a:fld id="{EE2556C5-CE8C-6547-B838-EA80C61A4AF7}" type="slidenum">
              <a:rPr lang="en-US" smtClean="0">
                <a:solidFill>
                  <a:schemeClr val="bg1"/>
                </a:solidFill>
              </a:rPr>
              <a:pPr/>
              <a:t>65</a:t>
            </a:fld>
            <a:endParaRPr lang="en-US">
              <a:solidFill>
                <a:schemeClr val="bg1"/>
              </a:solidFill>
            </a:endParaRPr>
          </a:p>
        </p:txBody>
      </p:sp>
    </p:spTree>
    <p:extLst>
      <p:ext uri="{BB962C8B-B14F-4D97-AF65-F5344CB8AC3E}">
        <p14:creationId xmlns:p14="http://schemas.microsoft.com/office/powerpoint/2010/main" val="1812123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9E46-14AB-4AC0-8B88-56B40D90BC2E}"/>
              </a:ext>
            </a:extLst>
          </p:cNvPr>
          <p:cNvSpPr>
            <a:spLocks noGrp="1"/>
          </p:cNvSpPr>
          <p:nvPr>
            <p:ph type="title"/>
          </p:nvPr>
        </p:nvSpPr>
        <p:spPr/>
        <p:txBody>
          <a:bodyPr>
            <a:normAutofit fontScale="90000"/>
          </a:bodyPr>
          <a:lstStyle/>
          <a:p>
            <a:r>
              <a:rPr lang="en-US"/>
              <a:t>Quantification of the Global Costs Associated with Development</a:t>
            </a:r>
          </a:p>
        </p:txBody>
      </p:sp>
      <p:sp>
        <p:nvSpPr>
          <p:cNvPr id="5" name="Rectangle 2">
            <a:extLst>
              <a:ext uri="{FF2B5EF4-FFF2-40B4-BE49-F238E27FC236}">
                <a16:creationId xmlns:a16="http://schemas.microsoft.com/office/drawing/2014/main" id="{57566009-4696-4F67-9018-F543C855F08E}"/>
              </a:ext>
            </a:extLst>
          </p:cNvPr>
          <p:cNvSpPr>
            <a:spLocks noChangeArrowheads="1"/>
          </p:cNvSpPr>
          <p:nvPr/>
        </p:nvSpPr>
        <p:spPr bwMode="auto">
          <a:xfrm>
            <a:off x="8966287" y="-11231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13065A97-D08A-40F3-884C-3B108D056019}"/>
              </a:ext>
            </a:extLst>
          </p:cNvPr>
          <p:cNvPicPr>
            <a:picLocks noChangeAspect="1"/>
          </p:cNvPicPr>
          <p:nvPr/>
        </p:nvPicPr>
        <p:blipFill>
          <a:blip r:embed="rId3"/>
          <a:stretch>
            <a:fillRect/>
          </a:stretch>
        </p:blipFill>
        <p:spPr>
          <a:xfrm>
            <a:off x="4024331" y="1065492"/>
            <a:ext cx="7797792" cy="4908588"/>
          </a:xfrm>
          <a:prstGeom prst="rect">
            <a:avLst/>
          </a:prstGeom>
        </p:spPr>
      </p:pic>
      <p:sp>
        <p:nvSpPr>
          <p:cNvPr id="7" name="Oval 6">
            <a:extLst>
              <a:ext uri="{FF2B5EF4-FFF2-40B4-BE49-F238E27FC236}">
                <a16:creationId xmlns:a16="http://schemas.microsoft.com/office/drawing/2014/main" id="{ED2563BB-E3C6-4352-92EA-1795695CE271}"/>
              </a:ext>
            </a:extLst>
          </p:cNvPr>
          <p:cNvSpPr/>
          <p:nvPr/>
        </p:nvSpPr>
        <p:spPr>
          <a:xfrm>
            <a:off x="7566561" y="2317421"/>
            <a:ext cx="3234789" cy="1103587"/>
          </a:xfrm>
          <a:prstGeom prst="ellipse">
            <a:avLst/>
          </a:prstGeom>
          <a:no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D777CE7B-F9FB-4DCB-BC88-87FE7AC95A99}"/>
              </a:ext>
            </a:extLst>
          </p:cNvPr>
          <p:cNvSpPr/>
          <p:nvPr/>
        </p:nvSpPr>
        <p:spPr>
          <a:xfrm>
            <a:off x="268277" y="1659053"/>
            <a:ext cx="4124284" cy="4315027"/>
          </a:xfrm>
          <a:prstGeom prst="rect">
            <a:avLst/>
          </a:prstGeom>
        </p:spPr>
        <p:txBody>
          <a:bodyPr wrap="square">
            <a:spAutoFit/>
          </a:bodyPr>
          <a:lstStyle/>
          <a:p>
            <a:pPr defTabSz="457200" fontAlgn="base">
              <a:spcBef>
                <a:spcPct val="20000"/>
              </a:spcBef>
              <a:spcAft>
                <a:spcPct val="0"/>
              </a:spcAft>
              <a:buClr>
                <a:schemeClr val="tx2"/>
              </a:buClr>
              <a:buFont typeface="Arial" pitchFamily="34" charset="0"/>
            </a:pPr>
            <a:r>
              <a:rPr lang="en-US" altLang="en-US" sz="1400"/>
              <a:t>University of Cambridge Case Study</a:t>
            </a:r>
          </a:p>
          <a:p>
            <a:pPr marL="342891" indent="-342891" defTabSz="457200" fontAlgn="base">
              <a:spcBef>
                <a:spcPct val="20000"/>
              </a:spcBef>
              <a:spcAft>
                <a:spcPct val="0"/>
              </a:spcAft>
              <a:buClr>
                <a:schemeClr val="tx2"/>
              </a:buClr>
              <a:buFont typeface="Arial" pitchFamily="34" charset="0"/>
              <a:buChar char="•"/>
            </a:pPr>
            <a:r>
              <a:rPr lang="en-US" altLang="en-US" sz="1400"/>
              <a:t>US$156 Billion per year Wages-only estimated cost of debugging</a:t>
            </a:r>
          </a:p>
          <a:p>
            <a:pPr marL="342891" indent="-342891" defTabSz="457200" fontAlgn="base">
              <a:spcBef>
                <a:spcPct val="20000"/>
              </a:spcBef>
              <a:spcAft>
                <a:spcPct val="0"/>
              </a:spcAft>
              <a:buClr>
                <a:schemeClr val="tx2"/>
              </a:buClr>
              <a:buFont typeface="Arial" pitchFamily="34" charset="0"/>
              <a:buChar char="•"/>
            </a:pPr>
            <a:r>
              <a:rPr lang="en-US" altLang="en-US" sz="1400"/>
              <a:t>US$312 Billion per year TOTAL estimated cost of debugging including wages and overheads</a:t>
            </a:r>
          </a:p>
          <a:p>
            <a:pPr marL="342891" indent="-342891" defTabSz="457200" fontAlgn="base">
              <a:spcBef>
                <a:spcPct val="20000"/>
              </a:spcBef>
              <a:spcAft>
                <a:spcPct val="0"/>
              </a:spcAft>
              <a:buClr>
                <a:schemeClr val="tx2"/>
              </a:buClr>
              <a:buFont typeface="Arial" pitchFamily="34" charset="0"/>
              <a:buChar char="•"/>
            </a:pPr>
            <a:endParaRPr lang="en-US" altLang="en-US" sz="1400"/>
          </a:p>
          <a:p>
            <a:pPr defTabSz="457200" fontAlgn="base">
              <a:spcBef>
                <a:spcPct val="20000"/>
              </a:spcBef>
              <a:spcAft>
                <a:spcPct val="0"/>
              </a:spcAft>
              <a:buClr>
                <a:schemeClr val="tx2"/>
              </a:buClr>
              <a:buFont typeface="Arial" pitchFamily="34" charset="0"/>
            </a:pPr>
            <a:r>
              <a:rPr lang="en-US" altLang="en-US" sz="1400"/>
              <a:t>Programmers Time</a:t>
            </a:r>
          </a:p>
          <a:p>
            <a:pPr marL="342891" indent="-342891" defTabSz="457200" fontAlgn="base">
              <a:spcBef>
                <a:spcPct val="20000"/>
              </a:spcBef>
              <a:spcAft>
                <a:spcPct val="0"/>
              </a:spcAft>
              <a:buClr>
                <a:schemeClr val="tx2"/>
              </a:buClr>
              <a:buFont typeface="Arial" pitchFamily="34" charset="0"/>
              <a:buChar char="•"/>
            </a:pPr>
            <a:r>
              <a:rPr lang="en-US" altLang="en-US" sz="1400"/>
              <a:t>50.1% General Tasks &amp; Development</a:t>
            </a:r>
          </a:p>
          <a:p>
            <a:pPr marL="342891" indent="-342891" defTabSz="457200" fontAlgn="base">
              <a:spcBef>
                <a:spcPct val="20000"/>
              </a:spcBef>
              <a:spcAft>
                <a:spcPct val="0"/>
              </a:spcAft>
              <a:buClr>
                <a:schemeClr val="tx2"/>
              </a:buClr>
              <a:buFont typeface="Arial" pitchFamily="34" charset="0"/>
              <a:buChar char="•"/>
            </a:pPr>
            <a:r>
              <a:rPr lang="en-US" altLang="en-US" sz="1400"/>
              <a:t>49.9% Debugging</a:t>
            </a:r>
          </a:p>
          <a:p>
            <a:pPr marL="342891" indent="-342891" defTabSz="457200" fontAlgn="base">
              <a:spcBef>
                <a:spcPct val="20000"/>
              </a:spcBef>
              <a:spcAft>
                <a:spcPct val="0"/>
              </a:spcAft>
              <a:buClr>
                <a:schemeClr val="tx2"/>
              </a:buClr>
              <a:buFont typeface="Arial" pitchFamily="34" charset="0"/>
              <a:buChar char="•"/>
            </a:pPr>
            <a:endParaRPr lang="en-US" altLang="en-US" sz="1400"/>
          </a:p>
          <a:p>
            <a:pPr defTabSz="457200" fontAlgn="base">
              <a:spcBef>
                <a:spcPct val="20000"/>
              </a:spcBef>
              <a:spcAft>
                <a:spcPct val="0"/>
              </a:spcAft>
              <a:buClr>
                <a:schemeClr val="tx2"/>
              </a:buClr>
              <a:buFont typeface="Arial" pitchFamily="34" charset="0"/>
            </a:pPr>
            <a:r>
              <a:rPr lang="en-US" altLang="en-US" sz="1400"/>
              <a:t>Projected Outcome(s)</a:t>
            </a:r>
          </a:p>
          <a:p>
            <a:pPr marL="342891" indent="-342891" defTabSz="457200" fontAlgn="base">
              <a:spcBef>
                <a:spcPct val="20000"/>
              </a:spcBef>
              <a:spcAft>
                <a:spcPct val="0"/>
              </a:spcAft>
              <a:buClr>
                <a:schemeClr val="tx2"/>
              </a:buClr>
              <a:buFont typeface="Arial" pitchFamily="34" charset="0"/>
              <a:buChar char="•"/>
            </a:pPr>
            <a:r>
              <a:rPr lang="en-US" altLang="en-US" sz="1400"/>
              <a:t>Effective debugging technique(s) can save 26% in debug time</a:t>
            </a:r>
          </a:p>
          <a:p>
            <a:pPr marL="342891" indent="-342891" defTabSz="457200" fontAlgn="base">
              <a:spcBef>
                <a:spcPct val="20000"/>
              </a:spcBef>
              <a:spcAft>
                <a:spcPct val="0"/>
              </a:spcAft>
              <a:buClr>
                <a:schemeClr val="tx2"/>
              </a:buClr>
              <a:buFont typeface="Arial" pitchFamily="34" charset="0"/>
              <a:buChar char="•"/>
            </a:pPr>
            <a:r>
              <a:rPr lang="en-US" altLang="en-US" sz="1400"/>
              <a:t>Net Global Savings Potential $81 Billion</a:t>
            </a:r>
          </a:p>
          <a:p>
            <a:pPr marL="342891" indent="-342891" defTabSz="457200" fontAlgn="base">
              <a:spcBef>
                <a:spcPct val="20000"/>
              </a:spcBef>
              <a:spcAft>
                <a:spcPct val="0"/>
              </a:spcAft>
              <a:buClr>
                <a:schemeClr val="tx2"/>
              </a:buClr>
              <a:buFont typeface="Arial" pitchFamily="34" charset="0"/>
              <a:buChar char="•"/>
            </a:pPr>
            <a:endParaRPr lang="en-US" altLang="en-US" sz="1400"/>
          </a:p>
          <a:p>
            <a:pPr defTabSz="457200" fontAlgn="base">
              <a:spcBef>
                <a:spcPct val="20000"/>
              </a:spcBef>
              <a:spcAft>
                <a:spcPct val="0"/>
              </a:spcAft>
              <a:buClr>
                <a:schemeClr val="tx2"/>
              </a:buClr>
              <a:buFont typeface="Arial" pitchFamily="34" charset="0"/>
            </a:pPr>
            <a:r>
              <a:rPr lang="en-US" altLang="en-US" sz="1400"/>
              <a:t>Bottomline</a:t>
            </a:r>
          </a:p>
          <a:p>
            <a:pPr marL="342891" indent="-342891" defTabSz="457200" fontAlgn="base">
              <a:spcBef>
                <a:spcPct val="20000"/>
              </a:spcBef>
              <a:spcAft>
                <a:spcPct val="0"/>
              </a:spcAft>
              <a:buClr>
                <a:schemeClr val="tx2"/>
              </a:buClr>
              <a:buFont typeface="Arial" pitchFamily="34" charset="0"/>
              <a:buChar char="•"/>
            </a:pPr>
            <a:r>
              <a:rPr lang="en-US" altLang="en-US" sz="1400"/>
              <a:t>We have opportunities</a:t>
            </a:r>
            <a:endParaRPr lang="en-US" altLang="en-US" sz="2800"/>
          </a:p>
        </p:txBody>
      </p:sp>
      <p:sp>
        <p:nvSpPr>
          <p:cNvPr id="6" name="Rectangle 5">
            <a:extLst>
              <a:ext uri="{FF2B5EF4-FFF2-40B4-BE49-F238E27FC236}">
                <a16:creationId xmlns:a16="http://schemas.microsoft.com/office/drawing/2014/main" id="{7A4C1216-542F-40B9-A6CD-CD51F6F185B0}"/>
              </a:ext>
            </a:extLst>
          </p:cNvPr>
          <p:cNvSpPr/>
          <p:nvPr/>
        </p:nvSpPr>
        <p:spPr>
          <a:xfrm>
            <a:off x="268277" y="5883294"/>
            <a:ext cx="12033801" cy="430887"/>
          </a:xfrm>
          <a:prstGeom prst="rect">
            <a:avLst/>
          </a:prstGeom>
        </p:spPr>
        <p:txBody>
          <a:bodyPr wrap="square">
            <a:spAutoFit/>
          </a:bodyPr>
          <a:lstStyle/>
          <a:p>
            <a:pPr>
              <a:lnSpc>
                <a:spcPct val="100000"/>
              </a:lnSpc>
              <a:spcBef>
                <a:spcPts val="0"/>
              </a:spcBef>
            </a:pPr>
            <a:r>
              <a:rPr lang="en-US" altLang="en-US" sz="1100">
                <a:ea typeface="Intel Clear"/>
                <a:cs typeface="Arial" panose="020B0604020202020204" pitchFamily="34" charset="0"/>
              </a:rPr>
              <a:t>Reference:  Britton, T., </a:t>
            </a:r>
            <a:r>
              <a:rPr lang="en-US" altLang="en-US" sz="1100" err="1">
                <a:ea typeface="Intel Clear"/>
                <a:cs typeface="Arial" panose="020B0604020202020204" pitchFamily="34" charset="0"/>
              </a:rPr>
              <a:t>Jeng</a:t>
            </a:r>
            <a:r>
              <a:rPr lang="en-US" altLang="en-US" sz="1100">
                <a:ea typeface="Intel Clear"/>
                <a:cs typeface="Arial" panose="020B0604020202020204" pitchFamily="34" charset="0"/>
              </a:rPr>
              <a:t>, L., Carver, G., </a:t>
            </a:r>
            <a:r>
              <a:rPr lang="en-US" altLang="en-US" sz="1100" err="1">
                <a:ea typeface="Intel Clear"/>
                <a:cs typeface="Arial" panose="020B0604020202020204" pitchFamily="34" charset="0"/>
              </a:rPr>
              <a:t>Cheak</a:t>
            </a:r>
            <a:r>
              <a:rPr lang="en-US" altLang="en-US" sz="1100">
                <a:ea typeface="Intel Clear"/>
                <a:cs typeface="Arial" panose="020B0604020202020204" pitchFamily="34" charset="0"/>
              </a:rPr>
              <a:t>, P. &amp; </a:t>
            </a:r>
            <a:r>
              <a:rPr lang="en-US" altLang="en-US" sz="1100" err="1">
                <a:ea typeface="Intel Clear"/>
                <a:cs typeface="Arial" panose="020B0604020202020204" pitchFamily="34" charset="0"/>
              </a:rPr>
              <a:t>Katzenellenbogen</a:t>
            </a:r>
            <a:r>
              <a:rPr lang="en-US" altLang="en-US" sz="1100">
                <a:ea typeface="Intel Clear"/>
                <a:cs typeface="Arial" panose="020B0604020202020204" pitchFamily="34" charset="0"/>
              </a:rPr>
              <a:t>, T. (2013) </a:t>
            </a:r>
            <a:r>
              <a:rPr lang="en-US" altLang="en-US" sz="1100">
                <a:ea typeface="Intel Clear"/>
                <a:cs typeface="Arial" panose="020B0604020202020204" pitchFamily="34" charset="0"/>
                <a:hlinkClick r:id="rId4">
                  <a:extLst>
                    <a:ext uri="{A12FA001-AC4F-418D-AE19-62706E023703}">
                      <ahyp:hlinkClr xmlns:ahyp="http://schemas.microsoft.com/office/drawing/2018/hyperlinkcolor" val="tx"/>
                    </a:ext>
                  </a:extLst>
                </a:hlinkClick>
              </a:rPr>
              <a:t>Reversible Debugging Software: Quantify the time and cost saved using reversible debuggers</a:t>
            </a:r>
            <a:endParaRPr lang="en-US" altLang="en-US" sz="1100">
              <a:ea typeface="Intel Clear"/>
              <a:cs typeface="Arial" panose="020B0604020202020204" pitchFamily="34" charset="0"/>
            </a:endParaRPr>
          </a:p>
          <a:p>
            <a:pPr>
              <a:lnSpc>
                <a:spcPct val="100000"/>
              </a:lnSpc>
              <a:spcBef>
                <a:spcPts val="0"/>
              </a:spcBef>
            </a:pPr>
            <a:r>
              <a:rPr lang="fr-FR" sz="1100"/>
              <a:t>Source: Evans Data Corporation (2012), </a:t>
            </a:r>
            <a:r>
              <a:rPr lang="fr-FR" sz="1100" err="1"/>
              <a:t>Payscale</a:t>
            </a:r>
            <a:r>
              <a:rPr lang="fr-FR" sz="1100"/>
              <a:t> (2012),  RTI (2002), CVP </a:t>
            </a:r>
            <a:r>
              <a:rPr lang="fr-FR" sz="1100" err="1"/>
              <a:t>Surveys</a:t>
            </a:r>
            <a:r>
              <a:rPr lang="fr-FR" sz="1100"/>
              <a:t> (2012)</a:t>
            </a:r>
            <a:endParaRPr lang="en-US" sz="1100"/>
          </a:p>
        </p:txBody>
      </p:sp>
    </p:spTree>
    <p:extLst>
      <p:ext uri="{BB962C8B-B14F-4D97-AF65-F5344CB8AC3E}">
        <p14:creationId xmlns:p14="http://schemas.microsoft.com/office/powerpoint/2010/main" val="308473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p:txBody>
          <a:bodyPr/>
          <a:lstStyle/>
          <a:p>
            <a:r>
              <a:rPr lang="en-US"/>
              <a:t>Problem Statement</a:t>
            </a:r>
            <a:br>
              <a:rPr lang="en-US"/>
            </a:br>
            <a:endParaRPr lang="en-US"/>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idx="1"/>
          </p:nvPr>
        </p:nvSpPr>
        <p:spPr>
          <a:xfrm>
            <a:off x="609600" y="1290320"/>
            <a:ext cx="10972800" cy="4734397"/>
          </a:xfrm>
        </p:spPr>
        <p:txBody>
          <a:bodyPr/>
          <a:lstStyle/>
          <a:p>
            <a:r>
              <a:rPr lang="en-US" sz="2800"/>
              <a:t>Our debug/root cause and fix velocities are too slow</a:t>
            </a:r>
          </a:p>
          <a:p>
            <a:pPr lvl="2"/>
            <a:r>
              <a:rPr lang="en-US"/>
              <a:t>~6.5 days of effort to resolve each bug (spread over several weeks)</a:t>
            </a:r>
          </a:p>
          <a:p>
            <a:pPr lvl="2"/>
            <a:r>
              <a:rPr lang="en-US"/>
              <a:t>Our SSD devices are complex</a:t>
            </a:r>
          </a:p>
          <a:p>
            <a:pPr lvl="2"/>
            <a:r>
              <a:rPr lang="en-US"/>
              <a:t>Analysis (root-cause) requires a broad and deep understanding of FW/system</a:t>
            </a:r>
          </a:p>
          <a:p>
            <a:pPr lvl="3"/>
            <a:r>
              <a:rPr lang="en-US"/>
              <a:t>FW developers must spend time understanding context of bug or seeking expert council</a:t>
            </a:r>
          </a:p>
          <a:p>
            <a:pPr lvl="2"/>
            <a:r>
              <a:rPr lang="en-US"/>
              <a:t>Large number of issues to resolve strains expert availability</a:t>
            </a:r>
          </a:p>
          <a:p>
            <a:pPr lvl="3"/>
            <a:r>
              <a:rPr lang="en-US"/>
              <a:t>(Example) ADP program to date has seen just over </a:t>
            </a:r>
            <a:r>
              <a:rPr lang="en-US">
                <a:hlinkClick r:id="rId3">
                  <a:extLst>
                    <a:ext uri="{A12FA001-AC4F-418D-AE19-62706E023703}">
                      <ahyp:hlinkClr xmlns:ahyp="http://schemas.microsoft.com/office/drawing/2018/hyperlinkcolor" val="tx"/>
                    </a:ext>
                  </a:extLst>
                </a:hlinkClick>
              </a:rPr>
              <a:t>3,000 bugs</a:t>
            </a:r>
            <a:endParaRPr lang="en-US"/>
          </a:p>
          <a:p>
            <a:r>
              <a:rPr lang="en-US" sz="2800"/>
              <a:t>Hard to predict drive failures (asserts, perf, power, …)</a:t>
            </a:r>
          </a:p>
          <a:p>
            <a:pPr lvl="2"/>
            <a:r>
              <a:rPr lang="en-US"/>
              <a:t>We’re usually test-and-check </a:t>
            </a:r>
          </a:p>
          <a:p>
            <a:endParaRPr lang="en-US"/>
          </a:p>
          <a:p>
            <a:pPr lvl="3"/>
            <a:endParaRPr lang="en-US"/>
          </a:p>
          <a:p>
            <a:pPr lvl="2"/>
            <a:endParaRPr lang="en-US"/>
          </a:p>
        </p:txBody>
      </p:sp>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4294967295"/>
          </p:nvPr>
        </p:nvSpPr>
        <p:spPr/>
        <p:txBody>
          <a:bodyPr/>
          <a:lstStyle/>
          <a:p>
            <a:fld id="{EE2556C5-CE8C-6547-B838-EA80C61A4AF7}" type="slidenum">
              <a:rPr lang="en-US" smtClean="0">
                <a:solidFill>
                  <a:schemeClr val="bg1"/>
                </a:solidFill>
              </a:rPr>
              <a:pPr/>
              <a:t>67</a:t>
            </a:fld>
            <a:endParaRPr lang="en-US">
              <a:solidFill>
                <a:schemeClr val="bg1"/>
              </a:solidFill>
            </a:endParaRPr>
          </a:p>
        </p:txBody>
      </p:sp>
      <p:pic>
        <p:nvPicPr>
          <p:cNvPr id="19" name="Graphic 18" descr="Bug">
            <a:extLst>
              <a:ext uri="{FF2B5EF4-FFF2-40B4-BE49-F238E27FC236}">
                <a16:creationId xmlns:a16="http://schemas.microsoft.com/office/drawing/2014/main" id="{2670A051-51F1-4521-923F-1F0E29ECA8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925116" y="5417689"/>
            <a:ext cx="679939" cy="679939"/>
          </a:xfrm>
          <a:prstGeom prst="rect">
            <a:avLst/>
          </a:prstGeom>
        </p:spPr>
      </p:pic>
      <p:pic>
        <p:nvPicPr>
          <p:cNvPr id="20" name="Graphic 19" descr="Confused person">
            <a:extLst>
              <a:ext uri="{FF2B5EF4-FFF2-40B4-BE49-F238E27FC236}">
                <a16:creationId xmlns:a16="http://schemas.microsoft.com/office/drawing/2014/main" id="{D327C676-290B-41DE-A249-6CFFDC28EE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8031" y="5346493"/>
            <a:ext cx="914400" cy="914400"/>
          </a:xfrm>
          <a:prstGeom prst="rect">
            <a:avLst/>
          </a:prstGeom>
        </p:spPr>
      </p:pic>
      <p:pic>
        <p:nvPicPr>
          <p:cNvPr id="21" name="Graphic 20" descr="Workflow">
            <a:extLst>
              <a:ext uri="{FF2B5EF4-FFF2-40B4-BE49-F238E27FC236}">
                <a16:creationId xmlns:a16="http://schemas.microsoft.com/office/drawing/2014/main" id="{73E3A903-0A3B-4C0E-92DA-3DE86BBF5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88507" y="5363895"/>
            <a:ext cx="914400" cy="914400"/>
          </a:xfrm>
          <a:prstGeom prst="rect">
            <a:avLst/>
          </a:prstGeom>
        </p:spPr>
      </p:pic>
      <p:pic>
        <p:nvPicPr>
          <p:cNvPr id="22" name="Graphic 21" descr="Open book">
            <a:extLst>
              <a:ext uri="{FF2B5EF4-FFF2-40B4-BE49-F238E27FC236}">
                <a16:creationId xmlns:a16="http://schemas.microsoft.com/office/drawing/2014/main" id="{ACBC136A-86BD-438F-90A7-894E5AB0C0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6519" y="5309306"/>
            <a:ext cx="914400" cy="914400"/>
          </a:xfrm>
          <a:prstGeom prst="rect">
            <a:avLst/>
          </a:prstGeom>
        </p:spPr>
      </p:pic>
      <p:pic>
        <p:nvPicPr>
          <p:cNvPr id="23" name="Graphic 22" descr="Books">
            <a:extLst>
              <a:ext uri="{FF2B5EF4-FFF2-40B4-BE49-F238E27FC236}">
                <a16:creationId xmlns:a16="http://schemas.microsoft.com/office/drawing/2014/main" id="{7B524C0A-5FAB-4D0B-A4AA-9DDCE3458E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55883" y="5313883"/>
            <a:ext cx="914400" cy="914400"/>
          </a:xfrm>
          <a:prstGeom prst="rect">
            <a:avLst/>
          </a:prstGeom>
        </p:spPr>
      </p:pic>
      <p:pic>
        <p:nvPicPr>
          <p:cNvPr id="24" name="Graphic 23" descr="Customer review RTL">
            <a:extLst>
              <a:ext uri="{FF2B5EF4-FFF2-40B4-BE49-F238E27FC236}">
                <a16:creationId xmlns:a16="http://schemas.microsoft.com/office/drawing/2014/main" id="{B7431B59-1289-4C12-82B9-1121441F08B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13359" y="5252519"/>
            <a:ext cx="914400" cy="914400"/>
          </a:xfrm>
          <a:prstGeom prst="rect">
            <a:avLst/>
          </a:prstGeom>
        </p:spPr>
      </p:pic>
      <p:pic>
        <p:nvPicPr>
          <p:cNvPr id="25" name="Graphic 24" descr="Questions">
            <a:extLst>
              <a:ext uri="{FF2B5EF4-FFF2-40B4-BE49-F238E27FC236}">
                <a16:creationId xmlns:a16="http://schemas.microsoft.com/office/drawing/2014/main" id="{6914902B-1539-48EF-B854-406A6EABA1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53735" y="5300458"/>
            <a:ext cx="914400" cy="914400"/>
          </a:xfrm>
          <a:prstGeom prst="rect">
            <a:avLst/>
          </a:prstGeom>
        </p:spPr>
      </p:pic>
      <p:pic>
        <p:nvPicPr>
          <p:cNvPr id="26" name="Graphic 25" descr="Scientist">
            <a:extLst>
              <a:ext uri="{FF2B5EF4-FFF2-40B4-BE49-F238E27FC236}">
                <a16:creationId xmlns:a16="http://schemas.microsoft.com/office/drawing/2014/main" id="{82774208-34ED-4BC7-83DF-504CE4620B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39301" y="5265653"/>
            <a:ext cx="914400" cy="914400"/>
          </a:xfrm>
          <a:prstGeom prst="rect">
            <a:avLst/>
          </a:prstGeom>
        </p:spPr>
      </p:pic>
      <p:pic>
        <p:nvPicPr>
          <p:cNvPr id="27" name="Graphic 26" descr="Bug spray">
            <a:extLst>
              <a:ext uri="{FF2B5EF4-FFF2-40B4-BE49-F238E27FC236}">
                <a16:creationId xmlns:a16="http://schemas.microsoft.com/office/drawing/2014/main" id="{17BC85CB-54FC-4687-811F-8691EB356F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3516456">
            <a:off x="9084617" y="5038394"/>
            <a:ext cx="914400" cy="914400"/>
          </a:xfrm>
          <a:prstGeom prst="rect">
            <a:avLst/>
          </a:prstGeom>
        </p:spPr>
      </p:pic>
      <p:pic>
        <p:nvPicPr>
          <p:cNvPr id="28" name="Graphic 27" descr="Disk">
            <a:extLst>
              <a:ext uri="{FF2B5EF4-FFF2-40B4-BE49-F238E27FC236}">
                <a16:creationId xmlns:a16="http://schemas.microsoft.com/office/drawing/2014/main" id="{FE7AE598-D1F1-4BF9-AEE2-7B854AF9920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571647" y="5499886"/>
            <a:ext cx="723821" cy="723821"/>
          </a:xfrm>
          <a:prstGeom prst="rect">
            <a:avLst/>
          </a:prstGeom>
        </p:spPr>
      </p:pic>
      <p:pic>
        <p:nvPicPr>
          <p:cNvPr id="29" name="Graphic 28" descr="Bullseye">
            <a:extLst>
              <a:ext uri="{FF2B5EF4-FFF2-40B4-BE49-F238E27FC236}">
                <a16:creationId xmlns:a16="http://schemas.microsoft.com/office/drawing/2014/main" id="{EE473472-8AA6-495A-B06B-AA5AAB417E9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814407" y="5387475"/>
            <a:ext cx="619035" cy="619035"/>
          </a:xfrm>
          <a:prstGeom prst="rect">
            <a:avLst/>
          </a:prstGeom>
        </p:spPr>
      </p:pic>
      <p:pic>
        <p:nvPicPr>
          <p:cNvPr id="30" name="Graphic 29" descr="Thumbs up sign">
            <a:extLst>
              <a:ext uri="{FF2B5EF4-FFF2-40B4-BE49-F238E27FC236}">
                <a16:creationId xmlns:a16="http://schemas.microsoft.com/office/drawing/2014/main" id="{4C49D274-3E6E-424A-8FB1-539AA9E1010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534629" y="5346493"/>
            <a:ext cx="914400" cy="914400"/>
          </a:xfrm>
          <a:prstGeom prst="rect">
            <a:avLst/>
          </a:prstGeom>
        </p:spPr>
      </p:pic>
    </p:spTree>
    <p:extLst>
      <p:ext uri="{BB962C8B-B14F-4D97-AF65-F5344CB8AC3E}">
        <p14:creationId xmlns:p14="http://schemas.microsoft.com/office/powerpoint/2010/main" val="1842058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67549" y="276860"/>
            <a:ext cx="10972801" cy="883673"/>
          </a:xfrm>
        </p:spPr>
        <p:txBody>
          <a:bodyPr/>
          <a:lstStyle/>
          <a:p>
            <a:r>
              <a:rPr lang="en-US"/>
              <a:t>Environment Observation and Hypothesis</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idx="1"/>
          </p:nvPr>
        </p:nvSpPr>
        <p:spPr/>
        <p:txBody>
          <a:bodyPr/>
          <a:lstStyle/>
          <a:p>
            <a:r>
              <a:rPr lang="en-US" sz="2800"/>
              <a:t>Observation</a:t>
            </a:r>
          </a:p>
          <a:p>
            <a:pPr lvl="1"/>
            <a:r>
              <a:rPr lang="en-US" sz="2400"/>
              <a:t>We are people, resource, and time constrained for BU expectations</a:t>
            </a:r>
          </a:p>
          <a:p>
            <a:pPr lvl="1"/>
            <a:endParaRPr lang="en-US" sz="2400"/>
          </a:p>
          <a:p>
            <a:r>
              <a:rPr lang="en-US" sz="2800"/>
              <a:t>Hypothesis</a:t>
            </a:r>
          </a:p>
          <a:p>
            <a:pPr lvl="1"/>
            <a:r>
              <a:rPr lang="en-US" sz="2400"/>
              <a:t>We can amplify our expert(s) capabilities and influence through automation</a:t>
            </a:r>
          </a:p>
        </p:txBody>
      </p:sp>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4294967295"/>
          </p:nvPr>
        </p:nvSpPr>
        <p:spPr/>
        <p:txBody>
          <a:bodyPr/>
          <a:lstStyle/>
          <a:p>
            <a:fld id="{EE2556C5-CE8C-6547-B838-EA80C61A4AF7}" type="slidenum">
              <a:rPr lang="en-US" smtClean="0">
                <a:solidFill>
                  <a:schemeClr val="bg1"/>
                </a:solidFill>
              </a:rPr>
              <a:pPr/>
              <a:t>68</a:t>
            </a:fld>
            <a:endParaRPr lang="en-US">
              <a:solidFill>
                <a:schemeClr val="bg1"/>
              </a:solidFill>
            </a:endParaRPr>
          </a:p>
        </p:txBody>
      </p:sp>
      <p:pic>
        <p:nvPicPr>
          <p:cNvPr id="5" name="Graphic 4" descr="Bug">
            <a:extLst>
              <a:ext uri="{FF2B5EF4-FFF2-40B4-BE49-F238E27FC236}">
                <a16:creationId xmlns:a16="http://schemas.microsoft.com/office/drawing/2014/main" id="{821FB3EB-6CB6-46E8-8850-2BA8CC665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60184" y="5194539"/>
            <a:ext cx="679939" cy="679939"/>
          </a:xfrm>
          <a:prstGeom prst="rect">
            <a:avLst/>
          </a:prstGeom>
        </p:spPr>
      </p:pic>
      <p:pic>
        <p:nvPicPr>
          <p:cNvPr id="6" name="Graphic 5" descr="Confused person">
            <a:extLst>
              <a:ext uri="{FF2B5EF4-FFF2-40B4-BE49-F238E27FC236}">
                <a16:creationId xmlns:a16="http://schemas.microsoft.com/office/drawing/2014/main" id="{F142B238-5061-48CE-AB24-8798B3159F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3099" y="5123343"/>
            <a:ext cx="914400" cy="914400"/>
          </a:xfrm>
          <a:prstGeom prst="rect">
            <a:avLst/>
          </a:prstGeom>
        </p:spPr>
      </p:pic>
      <p:pic>
        <p:nvPicPr>
          <p:cNvPr id="7" name="Graphic 6" descr="Workflow">
            <a:extLst>
              <a:ext uri="{FF2B5EF4-FFF2-40B4-BE49-F238E27FC236}">
                <a16:creationId xmlns:a16="http://schemas.microsoft.com/office/drawing/2014/main" id="{F0BD0669-FB34-43FE-834F-94FB86E11E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3575" y="5140745"/>
            <a:ext cx="914400" cy="914400"/>
          </a:xfrm>
          <a:prstGeom prst="rect">
            <a:avLst/>
          </a:prstGeom>
        </p:spPr>
      </p:pic>
      <p:pic>
        <p:nvPicPr>
          <p:cNvPr id="8" name="Graphic 7" descr="Open book">
            <a:extLst>
              <a:ext uri="{FF2B5EF4-FFF2-40B4-BE49-F238E27FC236}">
                <a16:creationId xmlns:a16="http://schemas.microsoft.com/office/drawing/2014/main" id="{37F73AA9-D7ED-4D64-B178-94141EB1AE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1587" y="5086156"/>
            <a:ext cx="914400" cy="914400"/>
          </a:xfrm>
          <a:prstGeom prst="rect">
            <a:avLst/>
          </a:prstGeom>
        </p:spPr>
      </p:pic>
      <p:pic>
        <p:nvPicPr>
          <p:cNvPr id="9" name="Graphic 8" descr="Books">
            <a:extLst>
              <a:ext uri="{FF2B5EF4-FFF2-40B4-BE49-F238E27FC236}">
                <a16:creationId xmlns:a16="http://schemas.microsoft.com/office/drawing/2014/main" id="{97409B07-826D-4996-98FA-3C35E88BDE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0951" y="5090733"/>
            <a:ext cx="914400" cy="914400"/>
          </a:xfrm>
          <a:prstGeom prst="rect">
            <a:avLst/>
          </a:prstGeom>
        </p:spPr>
      </p:pic>
      <p:pic>
        <p:nvPicPr>
          <p:cNvPr id="10" name="Graphic 9" descr="Customer review RTL">
            <a:extLst>
              <a:ext uri="{FF2B5EF4-FFF2-40B4-BE49-F238E27FC236}">
                <a16:creationId xmlns:a16="http://schemas.microsoft.com/office/drawing/2014/main" id="{B38E00A1-4F80-4A10-B0E1-56CB103F90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8427" y="5029369"/>
            <a:ext cx="914400" cy="914400"/>
          </a:xfrm>
          <a:prstGeom prst="rect">
            <a:avLst/>
          </a:prstGeom>
        </p:spPr>
      </p:pic>
      <p:pic>
        <p:nvPicPr>
          <p:cNvPr id="11" name="Graphic 10" descr="Questions">
            <a:extLst>
              <a:ext uri="{FF2B5EF4-FFF2-40B4-BE49-F238E27FC236}">
                <a16:creationId xmlns:a16="http://schemas.microsoft.com/office/drawing/2014/main" id="{A0FDDA3F-B1B6-4FEC-B3AC-B70B18977A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88803" y="5077308"/>
            <a:ext cx="914400" cy="914400"/>
          </a:xfrm>
          <a:prstGeom prst="rect">
            <a:avLst/>
          </a:prstGeom>
        </p:spPr>
      </p:pic>
      <p:pic>
        <p:nvPicPr>
          <p:cNvPr id="12" name="Graphic 11" descr="Scientist">
            <a:extLst>
              <a:ext uri="{FF2B5EF4-FFF2-40B4-BE49-F238E27FC236}">
                <a16:creationId xmlns:a16="http://schemas.microsoft.com/office/drawing/2014/main" id="{6CCE5BB9-F2E3-4745-910D-DC4497CA51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74369" y="5042503"/>
            <a:ext cx="914400" cy="914400"/>
          </a:xfrm>
          <a:prstGeom prst="rect">
            <a:avLst/>
          </a:prstGeom>
        </p:spPr>
      </p:pic>
      <p:pic>
        <p:nvPicPr>
          <p:cNvPr id="13" name="Graphic 12" descr="Bug spray">
            <a:extLst>
              <a:ext uri="{FF2B5EF4-FFF2-40B4-BE49-F238E27FC236}">
                <a16:creationId xmlns:a16="http://schemas.microsoft.com/office/drawing/2014/main" id="{D1801CC8-DAA9-45D2-BDB3-C06AAEA499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3516456">
            <a:off x="8919685" y="4827944"/>
            <a:ext cx="914400" cy="914400"/>
          </a:xfrm>
          <a:prstGeom prst="rect">
            <a:avLst/>
          </a:prstGeom>
        </p:spPr>
      </p:pic>
      <p:pic>
        <p:nvPicPr>
          <p:cNvPr id="14" name="Graphic 13" descr="Disk">
            <a:extLst>
              <a:ext uri="{FF2B5EF4-FFF2-40B4-BE49-F238E27FC236}">
                <a16:creationId xmlns:a16="http://schemas.microsoft.com/office/drawing/2014/main" id="{98CB687F-AB1E-4ACA-B5F4-0047FC54D17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06715" y="5276736"/>
            <a:ext cx="723821" cy="723821"/>
          </a:xfrm>
          <a:prstGeom prst="rect">
            <a:avLst/>
          </a:prstGeom>
        </p:spPr>
      </p:pic>
      <p:pic>
        <p:nvPicPr>
          <p:cNvPr id="15" name="Graphic 14" descr="Robot">
            <a:extLst>
              <a:ext uri="{FF2B5EF4-FFF2-40B4-BE49-F238E27FC236}">
                <a16:creationId xmlns:a16="http://schemas.microsoft.com/office/drawing/2014/main" id="{831F8E9C-C1D9-485E-9116-8BD4AD077F2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90951" y="4128103"/>
            <a:ext cx="914400" cy="914400"/>
          </a:xfrm>
          <a:prstGeom prst="rect">
            <a:avLst/>
          </a:prstGeom>
        </p:spPr>
      </p:pic>
      <p:pic>
        <p:nvPicPr>
          <p:cNvPr id="16" name="Graphic 15" descr="Bullseye">
            <a:extLst>
              <a:ext uri="{FF2B5EF4-FFF2-40B4-BE49-F238E27FC236}">
                <a16:creationId xmlns:a16="http://schemas.microsoft.com/office/drawing/2014/main" id="{5E070DA2-5CD0-4745-8A7D-42D44FB0D31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49475" y="5164325"/>
            <a:ext cx="619035" cy="619035"/>
          </a:xfrm>
          <a:prstGeom prst="rect">
            <a:avLst/>
          </a:prstGeom>
        </p:spPr>
      </p:pic>
      <p:pic>
        <p:nvPicPr>
          <p:cNvPr id="17" name="Graphic 16" descr="Thumbs up sign">
            <a:extLst>
              <a:ext uri="{FF2B5EF4-FFF2-40B4-BE49-F238E27FC236}">
                <a16:creationId xmlns:a16="http://schemas.microsoft.com/office/drawing/2014/main" id="{BF32667F-60C4-4D43-B3FA-CC0913DBE74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0051" y="4996957"/>
            <a:ext cx="914400" cy="914400"/>
          </a:xfrm>
          <a:prstGeom prst="rect">
            <a:avLst/>
          </a:prstGeom>
        </p:spPr>
      </p:pic>
      <p:pic>
        <p:nvPicPr>
          <p:cNvPr id="18" name="Graphic 17" descr="Robot">
            <a:extLst>
              <a:ext uri="{FF2B5EF4-FFF2-40B4-BE49-F238E27FC236}">
                <a16:creationId xmlns:a16="http://schemas.microsoft.com/office/drawing/2014/main" id="{EA281730-28E8-4509-B03E-B1A556068AF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855031" y="4113243"/>
            <a:ext cx="914400" cy="914400"/>
          </a:xfrm>
          <a:prstGeom prst="rect">
            <a:avLst/>
          </a:prstGeom>
        </p:spPr>
      </p:pic>
      <p:pic>
        <p:nvPicPr>
          <p:cNvPr id="20" name="Graphic 19" descr="Robot">
            <a:extLst>
              <a:ext uri="{FF2B5EF4-FFF2-40B4-BE49-F238E27FC236}">
                <a16:creationId xmlns:a16="http://schemas.microsoft.com/office/drawing/2014/main" id="{D82E227F-1E2B-4C97-8E1A-5F3E04B242E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598240" y="4128103"/>
            <a:ext cx="914400" cy="914400"/>
          </a:xfrm>
          <a:prstGeom prst="rect">
            <a:avLst/>
          </a:prstGeom>
        </p:spPr>
      </p:pic>
      <p:sp>
        <p:nvSpPr>
          <p:cNvPr id="22" name="TextBox 21">
            <a:extLst>
              <a:ext uri="{FF2B5EF4-FFF2-40B4-BE49-F238E27FC236}">
                <a16:creationId xmlns:a16="http://schemas.microsoft.com/office/drawing/2014/main" id="{5982167D-301A-4E23-93A0-50A1DEF7BE4E}"/>
              </a:ext>
            </a:extLst>
          </p:cNvPr>
          <p:cNvSpPr txBox="1"/>
          <p:nvPr/>
        </p:nvSpPr>
        <p:spPr>
          <a:xfrm>
            <a:off x="1044173" y="3894362"/>
            <a:ext cx="2108875" cy="246221"/>
          </a:xfrm>
          <a:prstGeom prst="rect">
            <a:avLst/>
          </a:prstGeom>
          <a:noFill/>
        </p:spPr>
        <p:txBody>
          <a:bodyPr vert="horz" wrap="square" lIns="0" tIns="0" rIns="0" bIns="0" rtlCol="0">
            <a:spAutoFit/>
          </a:bodyPr>
          <a:lstStyle/>
          <a:p>
            <a:pPr algn="ctr"/>
            <a:r>
              <a:rPr lang="en-US" sz="1600"/>
              <a:t>Agent(s)</a:t>
            </a:r>
          </a:p>
        </p:txBody>
      </p:sp>
      <p:sp>
        <p:nvSpPr>
          <p:cNvPr id="35" name="TextBox 34">
            <a:extLst>
              <a:ext uri="{FF2B5EF4-FFF2-40B4-BE49-F238E27FC236}">
                <a16:creationId xmlns:a16="http://schemas.microsoft.com/office/drawing/2014/main" id="{CA8BF8F5-42E6-4578-9BB1-F7262DB0B1A9}"/>
              </a:ext>
            </a:extLst>
          </p:cNvPr>
          <p:cNvSpPr txBox="1"/>
          <p:nvPr/>
        </p:nvSpPr>
        <p:spPr>
          <a:xfrm>
            <a:off x="3175475" y="3863754"/>
            <a:ext cx="2108875" cy="246221"/>
          </a:xfrm>
          <a:prstGeom prst="rect">
            <a:avLst/>
          </a:prstGeom>
          <a:noFill/>
        </p:spPr>
        <p:txBody>
          <a:bodyPr vert="horz" wrap="square" lIns="0" tIns="0" rIns="0" bIns="0" rtlCol="0">
            <a:spAutoFit/>
          </a:bodyPr>
          <a:lstStyle/>
          <a:p>
            <a:pPr algn="ctr"/>
            <a:r>
              <a:rPr lang="en-US" sz="1600"/>
              <a:t>Action(s)</a:t>
            </a:r>
          </a:p>
        </p:txBody>
      </p:sp>
      <p:sp>
        <p:nvSpPr>
          <p:cNvPr id="36" name="TextBox 35">
            <a:extLst>
              <a:ext uri="{FF2B5EF4-FFF2-40B4-BE49-F238E27FC236}">
                <a16:creationId xmlns:a16="http://schemas.microsoft.com/office/drawing/2014/main" id="{5D6A4020-A851-4441-BCE0-A7FBB23313D0}"/>
              </a:ext>
            </a:extLst>
          </p:cNvPr>
          <p:cNvSpPr txBox="1"/>
          <p:nvPr/>
        </p:nvSpPr>
        <p:spPr>
          <a:xfrm>
            <a:off x="5345473" y="3858738"/>
            <a:ext cx="2108875" cy="246221"/>
          </a:xfrm>
          <a:prstGeom prst="rect">
            <a:avLst/>
          </a:prstGeom>
          <a:noFill/>
        </p:spPr>
        <p:txBody>
          <a:bodyPr vert="horz" wrap="square" lIns="0" tIns="0" rIns="0" bIns="0" rtlCol="0">
            <a:spAutoFit/>
          </a:bodyPr>
          <a:lstStyle/>
          <a:p>
            <a:pPr algn="ctr"/>
            <a:r>
              <a:rPr lang="en-US" sz="1600"/>
              <a:t>State(s), Reason(s)</a:t>
            </a:r>
          </a:p>
        </p:txBody>
      </p:sp>
      <p:sp>
        <p:nvSpPr>
          <p:cNvPr id="37" name="TextBox 36">
            <a:extLst>
              <a:ext uri="{FF2B5EF4-FFF2-40B4-BE49-F238E27FC236}">
                <a16:creationId xmlns:a16="http://schemas.microsoft.com/office/drawing/2014/main" id="{73F7E8CD-404D-481E-8E57-6011E228600D}"/>
              </a:ext>
            </a:extLst>
          </p:cNvPr>
          <p:cNvSpPr txBox="1"/>
          <p:nvPr/>
        </p:nvSpPr>
        <p:spPr>
          <a:xfrm>
            <a:off x="8714187" y="3867022"/>
            <a:ext cx="2108875" cy="246221"/>
          </a:xfrm>
          <a:prstGeom prst="rect">
            <a:avLst/>
          </a:prstGeom>
          <a:noFill/>
        </p:spPr>
        <p:txBody>
          <a:bodyPr vert="horz" wrap="square" lIns="0" tIns="0" rIns="0" bIns="0" rtlCol="0">
            <a:spAutoFit/>
          </a:bodyPr>
          <a:lstStyle/>
          <a:p>
            <a:pPr algn="ctr"/>
            <a:r>
              <a:rPr lang="en-US" sz="1600"/>
              <a:t>Situation(s)</a:t>
            </a:r>
          </a:p>
        </p:txBody>
      </p:sp>
      <p:pic>
        <p:nvPicPr>
          <p:cNvPr id="38" name="Graphic 37" descr="Robot">
            <a:extLst>
              <a:ext uri="{FF2B5EF4-FFF2-40B4-BE49-F238E27FC236}">
                <a16:creationId xmlns:a16="http://schemas.microsoft.com/office/drawing/2014/main" id="{F9BA9392-11D4-4C0A-80BF-14B7B24A2CB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289111" y="4109975"/>
            <a:ext cx="914400" cy="914400"/>
          </a:xfrm>
          <a:prstGeom prst="rect">
            <a:avLst/>
          </a:prstGeom>
        </p:spPr>
      </p:pic>
      <p:sp>
        <p:nvSpPr>
          <p:cNvPr id="39" name="TextBox 38">
            <a:extLst>
              <a:ext uri="{FF2B5EF4-FFF2-40B4-BE49-F238E27FC236}">
                <a16:creationId xmlns:a16="http://schemas.microsoft.com/office/drawing/2014/main" id="{D66032A2-EF6A-4AA7-9A99-598339CFCA8A}"/>
              </a:ext>
            </a:extLst>
          </p:cNvPr>
          <p:cNvSpPr txBox="1"/>
          <p:nvPr/>
        </p:nvSpPr>
        <p:spPr>
          <a:xfrm>
            <a:off x="10130535" y="3878811"/>
            <a:ext cx="2108875" cy="246221"/>
          </a:xfrm>
          <a:prstGeom prst="rect">
            <a:avLst/>
          </a:prstGeom>
          <a:noFill/>
        </p:spPr>
        <p:txBody>
          <a:bodyPr vert="horz" wrap="square" lIns="0" tIns="0" rIns="0" bIns="0" rtlCol="0">
            <a:spAutoFit/>
          </a:bodyPr>
          <a:lstStyle/>
          <a:p>
            <a:pPr algn="ctr"/>
            <a:r>
              <a:rPr lang="en-US" sz="1600"/>
              <a:t>Assessment(s)</a:t>
            </a:r>
          </a:p>
        </p:txBody>
      </p:sp>
      <p:pic>
        <p:nvPicPr>
          <p:cNvPr id="40" name="Graphic 39" descr="Robot">
            <a:extLst>
              <a:ext uri="{FF2B5EF4-FFF2-40B4-BE49-F238E27FC236}">
                <a16:creationId xmlns:a16="http://schemas.microsoft.com/office/drawing/2014/main" id="{4481D3BD-E965-4EF0-AEC3-00DCF2E382B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690627" y="4128103"/>
            <a:ext cx="914400" cy="914400"/>
          </a:xfrm>
          <a:prstGeom prst="rect">
            <a:avLst/>
          </a:prstGeom>
        </p:spPr>
      </p:pic>
    </p:spTree>
    <p:extLst>
      <p:ext uri="{BB962C8B-B14F-4D97-AF65-F5344CB8AC3E}">
        <p14:creationId xmlns:p14="http://schemas.microsoft.com/office/powerpoint/2010/main" val="2082596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A1AE64DD-E403-4C2F-90C9-5E911728F434}"/>
              </a:ext>
            </a:extLst>
          </p:cNvPr>
          <p:cNvSpPr/>
          <p:nvPr/>
        </p:nvSpPr>
        <p:spPr>
          <a:xfrm>
            <a:off x="548529" y="979224"/>
            <a:ext cx="11323112" cy="46544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endParaRPr lang="en-US"/>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548529" y="287607"/>
            <a:ext cx="11010816" cy="952499"/>
          </a:xfrm>
        </p:spPr>
        <p:txBody>
          <a:bodyPr/>
          <a:lstStyle/>
          <a:p>
            <a:pPr>
              <a:lnSpc>
                <a:spcPct val="100000"/>
              </a:lnSpc>
            </a:pPr>
            <a:r>
              <a:rPr lang="en-US"/>
              <a:t>Vision</a:t>
            </a:r>
          </a:p>
        </p:txBody>
      </p:sp>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4294967295"/>
          </p:nvPr>
        </p:nvSpPr>
        <p:spPr/>
        <p:txBody>
          <a:bodyPr/>
          <a:lstStyle/>
          <a:p>
            <a:pPr>
              <a:lnSpc>
                <a:spcPct val="100000"/>
              </a:lnSpc>
              <a:spcBef>
                <a:spcPts val="0"/>
              </a:spcBef>
            </a:pPr>
            <a:fld id="{EE2556C5-CE8C-6547-B838-EA80C61A4AF7}" type="slidenum">
              <a:rPr lang="en-US" smtClean="0">
                <a:solidFill>
                  <a:schemeClr val="bg1"/>
                </a:solidFill>
              </a:rPr>
              <a:pPr>
                <a:lnSpc>
                  <a:spcPct val="100000"/>
                </a:lnSpc>
                <a:spcBef>
                  <a:spcPts val="0"/>
                </a:spcBef>
              </a:pPr>
              <a:t>69</a:t>
            </a:fld>
            <a:endParaRPr lang="en-US">
              <a:solidFill>
                <a:schemeClr val="bg1"/>
              </a:solidFill>
            </a:endParaRPr>
          </a:p>
        </p:txBody>
      </p:sp>
      <p:cxnSp>
        <p:nvCxnSpPr>
          <p:cNvPr id="72" name="Straight Arrow Connector 71">
            <a:extLst>
              <a:ext uri="{FF2B5EF4-FFF2-40B4-BE49-F238E27FC236}">
                <a16:creationId xmlns:a16="http://schemas.microsoft.com/office/drawing/2014/main" id="{ADE18837-52F9-4FB4-81B7-5DD04E3D6B6E}"/>
              </a:ext>
            </a:extLst>
          </p:cNvPr>
          <p:cNvCxnSpPr>
            <a:cxnSpLocks/>
            <a:stCxn id="126" idx="3"/>
            <a:endCxn id="93" idx="0"/>
          </p:cNvCxnSpPr>
          <p:nvPr/>
        </p:nvCxnSpPr>
        <p:spPr>
          <a:xfrm>
            <a:off x="5289342" y="3629242"/>
            <a:ext cx="7061" cy="417224"/>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Rectangle: Rounded Corners 77">
            <a:extLst>
              <a:ext uri="{FF2B5EF4-FFF2-40B4-BE49-F238E27FC236}">
                <a16:creationId xmlns:a16="http://schemas.microsoft.com/office/drawing/2014/main" id="{F633D366-05F5-4465-A8FF-789588552429}"/>
              </a:ext>
            </a:extLst>
          </p:cNvPr>
          <p:cNvSpPr/>
          <p:nvPr/>
        </p:nvSpPr>
        <p:spPr>
          <a:xfrm>
            <a:off x="526717" y="5661558"/>
            <a:ext cx="11323112" cy="718895"/>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MP engines use fw-sources, defect info, debug-handbook, and extensive telemetry to generate automated analyses.</a:t>
            </a:r>
          </a:p>
        </p:txBody>
      </p:sp>
      <p:sp>
        <p:nvSpPr>
          <p:cNvPr id="80" name="TextBox 79">
            <a:extLst>
              <a:ext uri="{FF2B5EF4-FFF2-40B4-BE49-F238E27FC236}">
                <a16:creationId xmlns:a16="http://schemas.microsoft.com/office/drawing/2014/main" id="{2FD9C57F-8D0E-45AA-9B13-014EC56F7ECB}"/>
              </a:ext>
            </a:extLst>
          </p:cNvPr>
          <p:cNvSpPr txBox="1"/>
          <p:nvPr/>
        </p:nvSpPr>
        <p:spPr>
          <a:xfrm>
            <a:off x="4382280" y="3652105"/>
            <a:ext cx="1888337" cy="215444"/>
          </a:xfrm>
          <a:prstGeom prst="rect">
            <a:avLst/>
          </a:prstGeom>
          <a:noFill/>
        </p:spPr>
        <p:txBody>
          <a:bodyPr vert="horz" wrap="none" lIns="0" tIns="0" rIns="0" bIns="0" rtlCol="0">
            <a:spAutoFit/>
          </a:bodyPr>
          <a:lstStyle/>
          <a:p>
            <a:pPr algn="ctr">
              <a:lnSpc>
                <a:spcPct val="100000"/>
              </a:lnSpc>
              <a:spcBef>
                <a:spcPts val="0"/>
              </a:spcBef>
            </a:pPr>
            <a:r>
              <a:rPr lang="en-US" sz="1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Execution, Defect Data</a:t>
            </a:r>
          </a:p>
        </p:txBody>
      </p:sp>
      <p:sp>
        <p:nvSpPr>
          <p:cNvPr id="93" name="TextBox 92">
            <a:extLst>
              <a:ext uri="{FF2B5EF4-FFF2-40B4-BE49-F238E27FC236}">
                <a16:creationId xmlns:a16="http://schemas.microsoft.com/office/drawing/2014/main" id="{8DF5B9F0-7738-4CDC-B378-57E59BE2C44D}"/>
              </a:ext>
            </a:extLst>
          </p:cNvPr>
          <p:cNvSpPr txBox="1"/>
          <p:nvPr/>
        </p:nvSpPr>
        <p:spPr>
          <a:xfrm>
            <a:off x="4501368" y="4046466"/>
            <a:ext cx="1590069" cy="215444"/>
          </a:xfrm>
          <a:prstGeom prst="rect">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lnSpc>
                <a:spcPct val="100000"/>
              </a:lnSpc>
              <a:spcBef>
                <a:spcPts val="0"/>
              </a:spcBef>
            </a:pPr>
            <a:r>
              <a:rPr lang="en-US" sz="1400">
                <a:solidFill>
                  <a:schemeClr val="tx1"/>
                </a:solidFill>
              </a:rPr>
              <a:t>MP Engine(s)</a:t>
            </a:r>
          </a:p>
        </p:txBody>
      </p:sp>
      <p:sp>
        <p:nvSpPr>
          <p:cNvPr id="95" name="TextBox 94">
            <a:extLst>
              <a:ext uri="{FF2B5EF4-FFF2-40B4-BE49-F238E27FC236}">
                <a16:creationId xmlns:a16="http://schemas.microsoft.com/office/drawing/2014/main" id="{F9FA84BA-D190-4F32-A8E9-0323126A620D}"/>
              </a:ext>
            </a:extLst>
          </p:cNvPr>
          <p:cNvSpPr txBox="1"/>
          <p:nvPr/>
        </p:nvSpPr>
        <p:spPr>
          <a:xfrm>
            <a:off x="3405050" y="3915567"/>
            <a:ext cx="668453" cy="430887"/>
          </a:xfrm>
          <a:prstGeom prst="rect">
            <a:avLst/>
          </a:prstGeom>
          <a:noFill/>
        </p:spPr>
        <p:txBody>
          <a:bodyPr vert="horz" wrap="none" lIns="0" tIns="0" rIns="0" bIns="0" rtlCol="0">
            <a:spAutoFit/>
          </a:bodyPr>
          <a:lstStyle/>
          <a:p>
            <a:pPr algn="ctr">
              <a:lnSpc>
                <a:spcPct val="100000"/>
              </a:lnSpc>
              <a:spcBef>
                <a:spcPts val="0"/>
              </a:spcBef>
            </a:pPr>
            <a:r>
              <a:rPr lang="en-US" sz="1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FW</a:t>
            </a:r>
            <a:br>
              <a:rPr lang="en-US" sz="1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1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Source</a:t>
            </a:r>
            <a:r>
              <a:rPr lang="en-US" sz="1400" b="1" i="1" u="sng">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a:t>
            </a:r>
          </a:p>
        </p:txBody>
      </p:sp>
      <p:cxnSp>
        <p:nvCxnSpPr>
          <p:cNvPr id="96" name="Straight Arrow Connector 95">
            <a:extLst>
              <a:ext uri="{FF2B5EF4-FFF2-40B4-BE49-F238E27FC236}">
                <a16:creationId xmlns:a16="http://schemas.microsoft.com/office/drawing/2014/main" id="{1FEF8CBE-BDEB-4907-A460-21B3ECCEFD99}"/>
              </a:ext>
            </a:extLst>
          </p:cNvPr>
          <p:cNvCxnSpPr>
            <a:cxnSpLocks/>
            <a:endCxn id="93" idx="1"/>
          </p:cNvCxnSpPr>
          <p:nvPr/>
        </p:nvCxnSpPr>
        <p:spPr>
          <a:xfrm flipV="1">
            <a:off x="1057269" y="4154188"/>
            <a:ext cx="3444099" cy="22446"/>
          </a:xfrm>
          <a:prstGeom prst="straightConnector1">
            <a:avLst/>
          </a:prstGeom>
          <a:ln w="222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E7AB6437-299B-440B-B177-6E729B185F28}"/>
              </a:ext>
            </a:extLst>
          </p:cNvPr>
          <p:cNvCxnSpPr>
            <a:cxnSpLocks/>
            <a:stCxn id="147" idx="2"/>
          </p:cNvCxnSpPr>
          <p:nvPr/>
        </p:nvCxnSpPr>
        <p:spPr>
          <a:xfrm>
            <a:off x="1160359" y="2796751"/>
            <a:ext cx="0" cy="1539153"/>
          </a:xfrm>
          <a:prstGeom prst="straightConnector1">
            <a:avLst/>
          </a:prstGeom>
          <a:ln w="2222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9CAE30C1-CC53-481F-A512-424527257EA4}"/>
              </a:ext>
            </a:extLst>
          </p:cNvPr>
          <p:cNvCxnSpPr>
            <a:cxnSpLocks/>
            <a:endCxn id="93" idx="3"/>
          </p:cNvCxnSpPr>
          <p:nvPr/>
        </p:nvCxnSpPr>
        <p:spPr>
          <a:xfrm flipH="1" flipV="1">
            <a:off x="6091437" y="4154188"/>
            <a:ext cx="5393327" cy="8998"/>
          </a:xfrm>
          <a:prstGeom prst="straightConnector1">
            <a:avLst/>
          </a:prstGeom>
          <a:ln w="222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 name="TextBox 107">
            <a:extLst>
              <a:ext uri="{FF2B5EF4-FFF2-40B4-BE49-F238E27FC236}">
                <a16:creationId xmlns:a16="http://schemas.microsoft.com/office/drawing/2014/main" id="{22E63476-A24F-4E84-8BAF-9E184A28C87A}"/>
              </a:ext>
            </a:extLst>
          </p:cNvPr>
          <p:cNvSpPr txBox="1"/>
          <p:nvPr/>
        </p:nvSpPr>
        <p:spPr>
          <a:xfrm>
            <a:off x="7235824" y="3924407"/>
            <a:ext cx="989637" cy="430887"/>
          </a:xfrm>
          <a:prstGeom prst="rect">
            <a:avLst/>
          </a:prstGeom>
          <a:noFill/>
        </p:spPr>
        <p:txBody>
          <a:bodyPr vert="horz" wrap="square" lIns="0" tIns="0" rIns="0" bIns="0" rtlCol="0">
            <a:spAutoFit/>
          </a:bodyPr>
          <a:lstStyle/>
          <a:p>
            <a:pPr algn="ctr">
              <a:lnSpc>
                <a:spcPct val="100000"/>
              </a:lnSpc>
              <a:spcBef>
                <a:spcPts val="0"/>
              </a:spcBef>
            </a:pPr>
            <a:r>
              <a:rPr lang="en-US" sz="1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Likely root causes</a:t>
            </a:r>
          </a:p>
        </p:txBody>
      </p:sp>
      <p:cxnSp>
        <p:nvCxnSpPr>
          <p:cNvPr id="109" name="Straight Arrow Connector 108">
            <a:extLst>
              <a:ext uri="{FF2B5EF4-FFF2-40B4-BE49-F238E27FC236}">
                <a16:creationId xmlns:a16="http://schemas.microsoft.com/office/drawing/2014/main" id="{11496C5D-DD6B-4ADF-B0F9-08CABA9D31D7}"/>
              </a:ext>
            </a:extLst>
          </p:cNvPr>
          <p:cNvCxnSpPr>
            <a:cxnSpLocks/>
            <a:stCxn id="93" idx="2"/>
            <a:endCxn id="111" idx="0"/>
          </p:cNvCxnSpPr>
          <p:nvPr/>
        </p:nvCxnSpPr>
        <p:spPr>
          <a:xfrm>
            <a:off x="5296403" y="4261910"/>
            <a:ext cx="1" cy="432363"/>
          </a:xfrm>
          <a:prstGeom prst="straightConnector1">
            <a:avLst/>
          </a:prstGeom>
          <a:ln>
            <a:solidFill>
              <a:schemeClr val="bg1"/>
            </a:solidFill>
            <a:tailEnd type="triangle"/>
          </a:ln>
        </p:spPr>
        <p:style>
          <a:lnRef idx="2">
            <a:schemeClr val="accent6"/>
          </a:lnRef>
          <a:fillRef idx="0">
            <a:schemeClr val="accent6"/>
          </a:fillRef>
          <a:effectRef idx="1">
            <a:schemeClr val="accent6"/>
          </a:effectRef>
          <a:fontRef idx="minor">
            <a:schemeClr val="tx1"/>
          </a:fontRef>
        </p:style>
      </p:cxnSp>
      <p:sp>
        <p:nvSpPr>
          <p:cNvPr id="111" name="Rectangle 110">
            <a:extLst>
              <a:ext uri="{FF2B5EF4-FFF2-40B4-BE49-F238E27FC236}">
                <a16:creationId xmlns:a16="http://schemas.microsoft.com/office/drawing/2014/main" id="{A2CEAB37-E87C-462D-9FAD-FEBB98C2D177}"/>
              </a:ext>
            </a:extLst>
          </p:cNvPr>
          <p:cNvSpPr/>
          <p:nvPr/>
        </p:nvSpPr>
        <p:spPr>
          <a:xfrm>
            <a:off x="3925758" y="4694273"/>
            <a:ext cx="2741292" cy="882350"/>
          </a:xfrm>
          <a:prstGeom prst="rect">
            <a:avLst/>
          </a:prstGeom>
          <a:solidFill>
            <a:srgbClr val="C2E49C"/>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sz="1400">
                <a:solidFill>
                  <a:schemeClr val="tx1"/>
                </a:solidFill>
              </a:rPr>
              <a:t>Automated Analysis Reports to reduce human effort</a:t>
            </a:r>
          </a:p>
          <a:p>
            <a:pPr algn="ctr">
              <a:lnSpc>
                <a:spcPct val="100000"/>
              </a:lnSpc>
              <a:spcBef>
                <a:spcPts val="0"/>
              </a:spcBef>
            </a:pPr>
            <a:r>
              <a:rPr lang="en-US" sz="1400">
                <a:solidFill>
                  <a:schemeClr val="tx1"/>
                </a:solidFill>
              </a:rPr>
              <a:t>(includes Expert Issue Context, Anomaly Prediction)</a:t>
            </a:r>
          </a:p>
        </p:txBody>
      </p:sp>
      <p:sp>
        <p:nvSpPr>
          <p:cNvPr id="112" name="TextBox 111">
            <a:extLst>
              <a:ext uri="{FF2B5EF4-FFF2-40B4-BE49-F238E27FC236}">
                <a16:creationId xmlns:a16="http://schemas.microsoft.com/office/drawing/2014/main" id="{644FD1D6-DC99-4470-A684-842D54FF9CCE}"/>
              </a:ext>
            </a:extLst>
          </p:cNvPr>
          <p:cNvSpPr txBox="1"/>
          <p:nvPr/>
        </p:nvSpPr>
        <p:spPr>
          <a:xfrm>
            <a:off x="1546449" y="2085421"/>
            <a:ext cx="567464" cy="430887"/>
          </a:xfrm>
          <a:prstGeom prst="rect">
            <a:avLst/>
          </a:prstGeom>
          <a:noFill/>
        </p:spPr>
        <p:txBody>
          <a:bodyPr vert="horz" wrap="none" lIns="0" tIns="0" rIns="0" bIns="0" rtlCol="0">
            <a:spAutoFit/>
          </a:bodyPr>
          <a:lstStyle/>
          <a:p>
            <a:pPr algn="ctr">
              <a:lnSpc>
                <a:spcPct val="100000"/>
              </a:lnSpc>
              <a:spcBef>
                <a:spcPts val="0"/>
              </a:spcBef>
            </a:pPr>
            <a:r>
              <a:rPr lang="en-US" sz="1400">
                <a:solidFill>
                  <a:schemeClr val="bg1"/>
                </a:solidFill>
              </a:rPr>
              <a:t>FW</a:t>
            </a:r>
            <a:br>
              <a:rPr lang="en-US" sz="1400">
                <a:solidFill>
                  <a:schemeClr val="bg1"/>
                </a:solidFill>
              </a:rPr>
            </a:br>
            <a:r>
              <a:rPr lang="en-US" sz="1400">
                <a:solidFill>
                  <a:schemeClr val="bg1"/>
                </a:solidFill>
              </a:rPr>
              <a:t>Source</a:t>
            </a:r>
          </a:p>
        </p:txBody>
      </p:sp>
      <p:sp>
        <p:nvSpPr>
          <p:cNvPr id="113" name="TextBox 112">
            <a:extLst>
              <a:ext uri="{FF2B5EF4-FFF2-40B4-BE49-F238E27FC236}">
                <a16:creationId xmlns:a16="http://schemas.microsoft.com/office/drawing/2014/main" id="{D96E5EA6-4977-4553-B718-3F71D5D54893}"/>
              </a:ext>
            </a:extLst>
          </p:cNvPr>
          <p:cNvSpPr txBox="1"/>
          <p:nvPr/>
        </p:nvSpPr>
        <p:spPr>
          <a:xfrm>
            <a:off x="2158501" y="2737498"/>
            <a:ext cx="1061883" cy="861774"/>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lnSpc>
                <a:spcPct val="100000"/>
              </a:lnSpc>
              <a:spcBef>
                <a:spcPts val="0"/>
              </a:spcBef>
            </a:pPr>
            <a:r>
              <a:rPr lang="en-US" sz="1400">
                <a:solidFill>
                  <a:schemeClr val="tx1"/>
                </a:solidFill>
              </a:rPr>
              <a:t>Cross Language Compiler &amp; Parser</a:t>
            </a:r>
          </a:p>
        </p:txBody>
      </p:sp>
      <p:cxnSp>
        <p:nvCxnSpPr>
          <p:cNvPr id="114" name="Straight Arrow Connector 113">
            <a:extLst>
              <a:ext uri="{FF2B5EF4-FFF2-40B4-BE49-F238E27FC236}">
                <a16:creationId xmlns:a16="http://schemas.microsoft.com/office/drawing/2014/main" id="{92BA3433-4BC0-425C-9902-E13DAAC0571D}"/>
              </a:ext>
            </a:extLst>
          </p:cNvPr>
          <p:cNvCxnSpPr>
            <a:cxnSpLocks/>
          </p:cNvCxnSpPr>
          <p:nvPr/>
        </p:nvCxnSpPr>
        <p:spPr>
          <a:xfrm>
            <a:off x="1462912" y="2300863"/>
            <a:ext cx="695589" cy="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6066D421-A715-435E-95BF-A876239D4CC9}"/>
              </a:ext>
            </a:extLst>
          </p:cNvPr>
          <p:cNvCxnSpPr>
            <a:cxnSpLocks/>
            <a:stCxn id="146" idx="3"/>
            <a:endCxn id="145" idx="1"/>
          </p:cNvCxnSpPr>
          <p:nvPr/>
        </p:nvCxnSpPr>
        <p:spPr>
          <a:xfrm>
            <a:off x="3228113" y="2295894"/>
            <a:ext cx="1285299" cy="497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069544D3-2845-4B0B-8E2A-C3FFA01BA1CF}"/>
              </a:ext>
            </a:extLst>
          </p:cNvPr>
          <p:cNvSpPr txBox="1"/>
          <p:nvPr/>
        </p:nvSpPr>
        <p:spPr>
          <a:xfrm>
            <a:off x="3285897" y="2106979"/>
            <a:ext cx="823945" cy="215444"/>
          </a:xfrm>
          <a:prstGeom prst="rect">
            <a:avLst/>
          </a:prstGeom>
          <a:noFill/>
        </p:spPr>
        <p:txBody>
          <a:bodyPr vert="horz" wrap="none" lIns="0" tIns="0" rIns="0" bIns="0" rtlCol="0">
            <a:spAutoFit/>
          </a:bodyPr>
          <a:lstStyle/>
          <a:p>
            <a:pPr algn="ctr">
              <a:lnSpc>
                <a:spcPct val="100000"/>
              </a:lnSpc>
              <a:spcBef>
                <a:spcPts val="0"/>
              </a:spcBef>
            </a:pPr>
            <a:r>
              <a:rPr lang="en-US" sz="1400">
                <a:solidFill>
                  <a:schemeClr val="bg1"/>
                </a:solidFill>
              </a:rPr>
              <a:t>FW Binary</a:t>
            </a:r>
          </a:p>
        </p:txBody>
      </p:sp>
      <p:cxnSp>
        <p:nvCxnSpPr>
          <p:cNvPr id="117" name="Straight Arrow Connector 116">
            <a:extLst>
              <a:ext uri="{FF2B5EF4-FFF2-40B4-BE49-F238E27FC236}">
                <a16:creationId xmlns:a16="http://schemas.microsoft.com/office/drawing/2014/main" id="{CA022854-6D4C-4F38-BF32-C89904C5DE84}"/>
              </a:ext>
            </a:extLst>
          </p:cNvPr>
          <p:cNvCxnSpPr>
            <a:cxnSpLocks/>
            <a:stCxn id="113" idx="3"/>
            <a:endCxn id="145" idx="1"/>
          </p:cNvCxnSpPr>
          <p:nvPr/>
        </p:nvCxnSpPr>
        <p:spPr>
          <a:xfrm flipV="1">
            <a:off x="3220384" y="2300865"/>
            <a:ext cx="1293028" cy="86752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8" name="TextBox 117">
            <a:extLst>
              <a:ext uri="{FF2B5EF4-FFF2-40B4-BE49-F238E27FC236}">
                <a16:creationId xmlns:a16="http://schemas.microsoft.com/office/drawing/2014/main" id="{ED0FB705-C467-4028-872F-49E944D13662}"/>
              </a:ext>
            </a:extLst>
          </p:cNvPr>
          <p:cNvSpPr txBox="1"/>
          <p:nvPr/>
        </p:nvSpPr>
        <p:spPr>
          <a:xfrm rot="19544269">
            <a:off x="3240383" y="2593772"/>
            <a:ext cx="1066205" cy="646331"/>
          </a:xfrm>
          <a:prstGeom prst="rect">
            <a:avLst/>
          </a:prstGeom>
          <a:noFill/>
        </p:spPr>
        <p:txBody>
          <a:bodyPr vert="horz" wrap="square" lIns="0" tIns="0" rIns="0" bIns="0" rtlCol="0">
            <a:spAutoFit/>
          </a:bodyPr>
          <a:lstStyle/>
          <a:p>
            <a:pPr algn="ctr">
              <a:lnSpc>
                <a:spcPct val="100000"/>
              </a:lnSpc>
              <a:spcBef>
                <a:spcPts val="0"/>
              </a:spcBef>
            </a:pPr>
            <a:r>
              <a:rPr lang="en-US" sz="1400">
                <a:solidFill>
                  <a:schemeClr val="bg1"/>
                </a:solidFill>
              </a:rPr>
              <a:t>Dictionary of Telemetry </a:t>
            </a:r>
            <a:br>
              <a:rPr lang="en-US" sz="1400">
                <a:solidFill>
                  <a:schemeClr val="bg1"/>
                </a:solidFill>
              </a:rPr>
            </a:br>
            <a:r>
              <a:rPr lang="en-US" sz="1400">
                <a:solidFill>
                  <a:schemeClr val="bg1"/>
                </a:solidFill>
              </a:rPr>
              <a:t>Objects</a:t>
            </a:r>
          </a:p>
        </p:txBody>
      </p:sp>
      <p:cxnSp>
        <p:nvCxnSpPr>
          <p:cNvPr id="119" name="Straight Arrow Connector 118">
            <a:extLst>
              <a:ext uri="{FF2B5EF4-FFF2-40B4-BE49-F238E27FC236}">
                <a16:creationId xmlns:a16="http://schemas.microsoft.com/office/drawing/2014/main" id="{184CFFAB-EC8E-4A43-B086-A85FC3D860B6}"/>
              </a:ext>
            </a:extLst>
          </p:cNvPr>
          <p:cNvCxnSpPr>
            <a:cxnSpLocks/>
            <a:endCxn id="126" idx="1"/>
          </p:cNvCxnSpPr>
          <p:nvPr/>
        </p:nvCxnSpPr>
        <p:spPr>
          <a:xfrm flipH="1">
            <a:off x="5392433" y="2352293"/>
            <a:ext cx="18715" cy="961387"/>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6" name="Cylinder 125">
            <a:extLst>
              <a:ext uri="{FF2B5EF4-FFF2-40B4-BE49-F238E27FC236}">
                <a16:creationId xmlns:a16="http://schemas.microsoft.com/office/drawing/2014/main" id="{FCF209D9-8B5A-4E9F-BAB3-DABC4EE01334}"/>
              </a:ext>
            </a:extLst>
          </p:cNvPr>
          <p:cNvSpPr/>
          <p:nvPr/>
        </p:nvSpPr>
        <p:spPr>
          <a:xfrm>
            <a:off x="4801594" y="3140959"/>
            <a:ext cx="975495" cy="488283"/>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00000"/>
              </a:lnSpc>
              <a:spcBef>
                <a:spcPts val="0"/>
              </a:spcBef>
            </a:pPr>
            <a:r>
              <a:rPr lang="en-US" sz="1400"/>
              <a:t>Data Lake</a:t>
            </a:r>
          </a:p>
        </p:txBody>
      </p:sp>
      <p:cxnSp>
        <p:nvCxnSpPr>
          <p:cNvPr id="127" name="Straight Arrow Connector 126">
            <a:extLst>
              <a:ext uri="{FF2B5EF4-FFF2-40B4-BE49-F238E27FC236}">
                <a16:creationId xmlns:a16="http://schemas.microsoft.com/office/drawing/2014/main" id="{F472D245-2769-43E5-A23F-2D5565C33CC6}"/>
              </a:ext>
            </a:extLst>
          </p:cNvPr>
          <p:cNvCxnSpPr>
            <a:cxnSpLocks/>
            <a:stCxn id="145" idx="3"/>
          </p:cNvCxnSpPr>
          <p:nvPr/>
        </p:nvCxnSpPr>
        <p:spPr>
          <a:xfrm>
            <a:off x="5984348" y="2473586"/>
            <a:ext cx="743697"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2E88672C-D1AC-470A-8D67-6E9EAF0E8902}"/>
              </a:ext>
            </a:extLst>
          </p:cNvPr>
          <p:cNvSpPr txBox="1"/>
          <p:nvPr/>
        </p:nvSpPr>
        <p:spPr>
          <a:xfrm>
            <a:off x="4417543" y="2684089"/>
            <a:ext cx="890928" cy="430887"/>
          </a:xfrm>
          <a:prstGeom prst="rect">
            <a:avLst/>
          </a:prstGeom>
          <a:noFill/>
        </p:spPr>
        <p:txBody>
          <a:bodyPr vert="horz" wrap="square" lIns="0" tIns="0" rIns="0" bIns="0" rtlCol="0">
            <a:spAutoFit/>
          </a:bodyPr>
          <a:lstStyle/>
          <a:p>
            <a:pPr algn="ctr">
              <a:lnSpc>
                <a:spcPct val="100000"/>
              </a:lnSpc>
              <a:spcBef>
                <a:spcPts val="0"/>
              </a:spcBef>
            </a:pPr>
            <a:r>
              <a:rPr lang="en-US" sz="1400">
                <a:solidFill>
                  <a:schemeClr val="bg1"/>
                </a:solidFill>
              </a:rPr>
              <a:t>Execution</a:t>
            </a:r>
          </a:p>
          <a:p>
            <a:pPr algn="ctr">
              <a:lnSpc>
                <a:spcPct val="100000"/>
              </a:lnSpc>
              <a:spcBef>
                <a:spcPts val="0"/>
              </a:spcBef>
            </a:pPr>
            <a:r>
              <a:rPr lang="en-US" sz="1400">
                <a:solidFill>
                  <a:schemeClr val="bg1"/>
                </a:solidFill>
              </a:rPr>
              <a:t>Data</a:t>
            </a:r>
          </a:p>
        </p:txBody>
      </p:sp>
      <p:sp>
        <p:nvSpPr>
          <p:cNvPr id="129" name="TextBox 128">
            <a:extLst>
              <a:ext uri="{FF2B5EF4-FFF2-40B4-BE49-F238E27FC236}">
                <a16:creationId xmlns:a16="http://schemas.microsoft.com/office/drawing/2014/main" id="{4BE7BECF-1EE9-4BEA-8ABC-4D76179F3A14}"/>
              </a:ext>
            </a:extLst>
          </p:cNvPr>
          <p:cNvSpPr txBox="1"/>
          <p:nvPr/>
        </p:nvSpPr>
        <p:spPr>
          <a:xfrm>
            <a:off x="5749820" y="2099747"/>
            <a:ext cx="989637" cy="215444"/>
          </a:xfrm>
          <a:prstGeom prst="rect">
            <a:avLst/>
          </a:prstGeom>
          <a:noFill/>
        </p:spPr>
        <p:txBody>
          <a:bodyPr vert="horz" wrap="square" lIns="0" tIns="0" rIns="0" bIns="0" rtlCol="0">
            <a:spAutoFit/>
          </a:bodyPr>
          <a:lstStyle/>
          <a:p>
            <a:pPr algn="ctr">
              <a:lnSpc>
                <a:spcPct val="100000"/>
              </a:lnSpc>
              <a:spcBef>
                <a:spcPts val="0"/>
              </a:spcBef>
            </a:pPr>
            <a:r>
              <a:rPr lang="en-US" sz="1400">
                <a:solidFill>
                  <a:schemeClr val="bg1"/>
                </a:solidFill>
              </a:rPr>
              <a:t>Failures</a:t>
            </a:r>
          </a:p>
        </p:txBody>
      </p:sp>
      <p:cxnSp>
        <p:nvCxnSpPr>
          <p:cNvPr id="130" name="Straight Arrow Connector 129">
            <a:extLst>
              <a:ext uri="{FF2B5EF4-FFF2-40B4-BE49-F238E27FC236}">
                <a16:creationId xmlns:a16="http://schemas.microsoft.com/office/drawing/2014/main" id="{957E1B39-D85C-46ED-88D9-68F09567629A}"/>
              </a:ext>
            </a:extLst>
          </p:cNvPr>
          <p:cNvCxnSpPr>
            <a:cxnSpLocks/>
          </p:cNvCxnSpPr>
          <p:nvPr/>
        </p:nvCxnSpPr>
        <p:spPr>
          <a:xfrm>
            <a:off x="7248848" y="2300864"/>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3F77C380-1A93-4303-AF63-0C090431243A}"/>
              </a:ext>
            </a:extLst>
          </p:cNvPr>
          <p:cNvCxnSpPr>
            <a:cxnSpLocks/>
          </p:cNvCxnSpPr>
          <p:nvPr/>
        </p:nvCxnSpPr>
        <p:spPr>
          <a:xfrm flipV="1">
            <a:off x="9301742" y="2300864"/>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D2839E64-13E3-4CEA-B3E6-2C14CA82A7A9}"/>
              </a:ext>
            </a:extLst>
          </p:cNvPr>
          <p:cNvSpPr txBox="1"/>
          <p:nvPr/>
        </p:nvSpPr>
        <p:spPr>
          <a:xfrm>
            <a:off x="7283820" y="2085421"/>
            <a:ext cx="989637" cy="430887"/>
          </a:xfrm>
          <a:prstGeom prst="rect">
            <a:avLst/>
          </a:prstGeom>
          <a:noFill/>
        </p:spPr>
        <p:txBody>
          <a:bodyPr vert="horz" wrap="square" lIns="0" tIns="0" rIns="0" bIns="0" rtlCol="0">
            <a:spAutoFit/>
          </a:bodyPr>
          <a:lstStyle/>
          <a:p>
            <a:pPr algn="ctr">
              <a:lnSpc>
                <a:spcPct val="100000"/>
              </a:lnSpc>
              <a:spcBef>
                <a:spcPts val="0"/>
              </a:spcBef>
            </a:pPr>
            <a:r>
              <a:rPr lang="en-US" sz="1400">
                <a:solidFill>
                  <a:schemeClr val="bg1"/>
                </a:solidFill>
              </a:rPr>
              <a:t>Telemetry binaries</a:t>
            </a:r>
          </a:p>
        </p:txBody>
      </p:sp>
      <p:sp>
        <p:nvSpPr>
          <p:cNvPr id="136" name="TextBox 135">
            <a:extLst>
              <a:ext uri="{FF2B5EF4-FFF2-40B4-BE49-F238E27FC236}">
                <a16:creationId xmlns:a16="http://schemas.microsoft.com/office/drawing/2014/main" id="{0517069E-310D-4A60-8FC9-8EFCBF11BDFC}"/>
              </a:ext>
            </a:extLst>
          </p:cNvPr>
          <p:cNvSpPr txBox="1"/>
          <p:nvPr/>
        </p:nvSpPr>
        <p:spPr>
          <a:xfrm>
            <a:off x="9279040" y="2085421"/>
            <a:ext cx="989637" cy="430887"/>
          </a:xfrm>
          <a:prstGeom prst="rect">
            <a:avLst/>
          </a:prstGeom>
          <a:noFill/>
        </p:spPr>
        <p:txBody>
          <a:bodyPr vert="horz" wrap="square" lIns="0" tIns="0" rIns="0" bIns="0" rtlCol="0">
            <a:spAutoFit/>
          </a:bodyPr>
          <a:lstStyle/>
          <a:p>
            <a:pPr algn="ctr">
              <a:lnSpc>
                <a:spcPct val="100000"/>
              </a:lnSpc>
              <a:spcBef>
                <a:spcPts val="0"/>
              </a:spcBef>
            </a:pPr>
            <a:r>
              <a:rPr lang="en-US" sz="1400">
                <a:solidFill>
                  <a:schemeClr val="bg1"/>
                </a:solidFill>
              </a:rPr>
              <a:t>Telemetry objects</a:t>
            </a:r>
          </a:p>
        </p:txBody>
      </p:sp>
      <p:cxnSp>
        <p:nvCxnSpPr>
          <p:cNvPr id="138" name="Straight Arrow Connector 137">
            <a:extLst>
              <a:ext uri="{FF2B5EF4-FFF2-40B4-BE49-F238E27FC236}">
                <a16:creationId xmlns:a16="http://schemas.microsoft.com/office/drawing/2014/main" id="{B5FC193E-0E56-4D5B-B6F9-4D3A1EC39BC9}"/>
              </a:ext>
            </a:extLst>
          </p:cNvPr>
          <p:cNvCxnSpPr>
            <a:cxnSpLocks/>
            <a:endCxn id="113" idx="1"/>
          </p:cNvCxnSpPr>
          <p:nvPr/>
        </p:nvCxnSpPr>
        <p:spPr>
          <a:xfrm>
            <a:off x="1117397" y="2408587"/>
            <a:ext cx="1041104" cy="759798"/>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1" name="TextBox 140">
            <a:extLst>
              <a:ext uri="{FF2B5EF4-FFF2-40B4-BE49-F238E27FC236}">
                <a16:creationId xmlns:a16="http://schemas.microsoft.com/office/drawing/2014/main" id="{BBF19DAC-CDD4-400B-B059-2BEE0376B6B1}"/>
              </a:ext>
            </a:extLst>
          </p:cNvPr>
          <p:cNvSpPr txBox="1"/>
          <p:nvPr/>
        </p:nvSpPr>
        <p:spPr>
          <a:xfrm>
            <a:off x="9632328" y="2769908"/>
            <a:ext cx="1560521" cy="215444"/>
          </a:xfrm>
          <a:prstGeom prst="rect">
            <a:avLst/>
          </a:prstGeom>
          <a:noFill/>
        </p:spPr>
        <p:txBody>
          <a:bodyPr vert="horz" wrap="square" lIns="0" tIns="0" rIns="0" bIns="0" rtlCol="0">
            <a:spAutoFit/>
          </a:bodyPr>
          <a:lstStyle/>
          <a:p>
            <a:pPr algn="ctr">
              <a:lnSpc>
                <a:spcPct val="100000"/>
              </a:lnSpc>
              <a:spcBef>
                <a:spcPts val="0"/>
              </a:spcBef>
            </a:pPr>
            <a:r>
              <a:rPr lang="en-US" sz="1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Likely root causes</a:t>
            </a:r>
          </a:p>
        </p:txBody>
      </p:sp>
      <p:sp>
        <p:nvSpPr>
          <p:cNvPr id="142" name="Rectangle 141">
            <a:extLst>
              <a:ext uri="{FF2B5EF4-FFF2-40B4-BE49-F238E27FC236}">
                <a16:creationId xmlns:a16="http://schemas.microsoft.com/office/drawing/2014/main" id="{62C21F0F-208C-4A6C-BCB4-9DD9B0C3C22A}"/>
              </a:ext>
            </a:extLst>
          </p:cNvPr>
          <p:cNvSpPr/>
          <p:nvPr/>
        </p:nvSpPr>
        <p:spPr>
          <a:xfrm>
            <a:off x="6574568" y="1977699"/>
            <a:ext cx="71652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sz="1400">
                <a:solidFill>
                  <a:schemeClr val="tx1"/>
                </a:solidFill>
              </a:rPr>
              <a:t>JIRA</a:t>
            </a:r>
          </a:p>
        </p:txBody>
      </p:sp>
      <p:sp>
        <p:nvSpPr>
          <p:cNvPr id="143" name="Rectangle 142">
            <a:extLst>
              <a:ext uri="{FF2B5EF4-FFF2-40B4-BE49-F238E27FC236}">
                <a16:creationId xmlns:a16="http://schemas.microsoft.com/office/drawing/2014/main" id="{FFB0570C-A98F-4D0B-8C33-E10073E1B01B}"/>
              </a:ext>
            </a:extLst>
          </p:cNvPr>
          <p:cNvSpPr/>
          <p:nvPr/>
        </p:nvSpPr>
        <p:spPr>
          <a:xfrm>
            <a:off x="8225462" y="1977699"/>
            <a:ext cx="1076279"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sz="1400">
                <a:solidFill>
                  <a:schemeClr val="tx1"/>
                </a:solidFill>
              </a:rPr>
              <a:t>Telemetry Extractor</a:t>
            </a:r>
          </a:p>
        </p:txBody>
      </p:sp>
      <p:sp>
        <p:nvSpPr>
          <p:cNvPr id="144" name="Rectangle 143">
            <a:extLst>
              <a:ext uri="{FF2B5EF4-FFF2-40B4-BE49-F238E27FC236}">
                <a16:creationId xmlns:a16="http://schemas.microsoft.com/office/drawing/2014/main" id="{C4554E17-037F-4CBD-A2CB-A86EB438D515}"/>
              </a:ext>
            </a:extLst>
          </p:cNvPr>
          <p:cNvSpPr/>
          <p:nvPr/>
        </p:nvSpPr>
        <p:spPr>
          <a:xfrm>
            <a:off x="10218079" y="1977699"/>
            <a:ext cx="71652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sz="1400">
                <a:solidFill>
                  <a:schemeClr val="tx1"/>
                </a:solidFill>
              </a:rPr>
              <a:t>Triage Tool</a:t>
            </a:r>
          </a:p>
        </p:txBody>
      </p:sp>
      <p:sp>
        <p:nvSpPr>
          <p:cNvPr id="145" name="Rectangle 144">
            <a:extLst>
              <a:ext uri="{FF2B5EF4-FFF2-40B4-BE49-F238E27FC236}">
                <a16:creationId xmlns:a16="http://schemas.microsoft.com/office/drawing/2014/main" id="{B64DE1CE-AD45-4A0F-8132-30ED85811F8E}"/>
              </a:ext>
            </a:extLst>
          </p:cNvPr>
          <p:cNvSpPr/>
          <p:nvPr/>
        </p:nvSpPr>
        <p:spPr>
          <a:xfrm>
            <a:off x="4513412" y="1977699"/>
            <a:ext cx="136784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sz="1400">
                <a:solidFill>
                  <a:schemeClr val="tx1"/>
                </a:solidFill>
              </a:rPr>
              <a:t>Test tools (</a:t>
            </a:r>
            <a:r>
              <a:rPr lang="en-US" sz="1400" err="1">
                <a:solidFill>
                  <a:schemeClr val="tx1"/>
                </a:solidFill>
              </a:rPr>
              <a:t>Conval</a:t>
            </a:r>
            <a:r>
              <a:rPr lang="en-US" sz="1400">
                <a:solidFill>
                  <a:schemeClr val="tx1"/>
                </a:solidFill>
              </a:rPr>
              <a:t>, PV, …)</a:t>
            </a:r>
          </a:p>
        </p:txBody>
      </p:sp>
      <p:sp>
        <p:nvSpPr>
          <p:cNvPr id="146" name="Rectangle 145">
            <a:extLst>
              <a:ext uri="{FF2B5EF4-FFF2-40B4-BE49-F238E27FC236}">
                <a16:creationId xmlns:a16="http://schemas.microsoft.com/office/drawing/2014/main" id="{C96EB007-C446-440A-9F31-3D521DB54EE9}"/>
              </a:ext>
            </a:extLst>
          </p:cNvPr>
          <p:cNvSpPr/>
          <p:nvPr/>
        </p:nvSpPr>
        <p:spPr>
          <a:xfrm>
            <a:off x="2168693" y="1972727"/>
            <a:ext cx="1059423"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sz="1400">
                <a:solidFill>
                  <a:schemeClr val="tx1"/>
                </a:solidFill>
              </a:rPr>
              <a:t>FW Compiler</a:t>
            </a:r>
          </a:p>
        </p:txBody>
      </p:sp>
      <p:sp>
        <p:nvSpPr>
          <p:cNvPr id="147" name="Rectangle 146">
            <a:extLst>
              <a:ext uri="{FF2B5EF4-FFF2-40B4-BE49-F238E27FC236}">
                <a16:creationId xmlns:a16="http://schemas.microsoft.com/office/drawing/2014/main" id="{AE371059-5F4A-444B-9B18-370043AA489D}"/>
              </a:ext>
            </a:extLst>
          </p:cNvPr>
          <p:cNvSpPr/>
          <p:nvPr/>
        </p:nvSpPr>
        <p:spPr>
          <a:xfrm>
            <a:off x="651621" y="1977699"/>
            <a:ext cx="811291" cy="64633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sz="1400">
                <a:solidFill>
                  <a:schemeClr val="tx1"/>
                </a:solidFill>
              </a:rPr>
              <a:t>Git – Source Control</a:t>
            </a:r>
          </a:p>
        </p:txBody>
      </p:sp>
      <p:cxnSp>
        <p:nvCxnSpPr>
          <p:cNvPr id="148" name="Straight Arrow Connector 147">
            <a:extLst>
              <a:ext uri="{FF2B5EF4-FFF2-40B4-BE49-F238E27FC236}">
                <a16:creationId xmlns:a16="http://schemas.microsoft.com/office/drawing/2014/main" id="{5B901032-078C-4695-8317-DE832E54605F}"/>
              </a:ext>
            </a:extLst>
          </p:cNvPr>
          <p:cNvCxnSpPr>
            <a:cxnSpLocks/>
            <a:stCxn id="144" idx="3"/>
          </p:cNvCxnSpPr>
          <p:nvPr/>
        </p:nvCxnSpPr>
        <p:spPr>
          <a:xfrm flipV="1">
            <a:off x="10934602" y="2298379"/>
            <a:ext cx="510596" cy="2487"/>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EB4943D4-C441-4107-B944-A5EF8976ADE6}"/>
              </a:ext>
            </a:extLst>
          </p:cNvPr>
          <p:cNvCxnSpPr>
            <a:cxnSpLocks/>
            <a:stCxn id="93" idx="3"/>
            <a:endCxn id="150" idx="2"/>
          </p:cNvCxnSpPr>
          <p:nvPr/>
        </p:nvCxnSpPr>
        <p:spPr>
          <a:xfrm>
            <a:off x="6091437" y="4154188"/>
            <a:ext cx="3289005" cy="887275"/>
          </a:xfrm>
          <a:prstGeom prst="straightConnector1">
            <a:avLst/>
          </a:prstGeom>
          <a:ln>
            <a:solidFill>
              <a:schemeClr val="bg1"/>
            </a:solidFill>
            <a:headEnd type="triangl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150" name="Cylinder 149">
            <a:extLst>
              <a:ext uri="{FF2B5EF4-FFF2-40B4-BE49-F238E27FC236}">
                <a16:creationId xmlns:a16="http://schemas.microsoft.com/office/drawing/2014/main" id="{36B20A58-A990-44C6-9FD3-E3F3A5C9DE21}"/>
              </a:ext>
            </a:extLst>
          </p:cNvPr>
          <p:cNvSpPr/>
          <p:nvPr/>
        </p:nvSpPr>
        <p:spPr>
          <a:xfrm>
            <a:off x="9380442" y="4458204"/>
            <a:ext cx="2406648" cy="1166518"/>
          </a:xfrm>
          <a:prstGeom prst="can">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100000"/>
              </a:lnSpc>
              <a:spcBef>
                <a:spcPts val="0"/>
              </a:spcBef>
            </a:pPr>
            <a:endParaRPr lang="en-US" sz="1400" b="1">
              <a:solidFill>
                <a:schemeClr val="tx1"/>
              </a:solidFill>
            </a:endParaRPr>
          </a:p>
          <a:p>
            <a:pPr algn="ctr">
              <a:lnSpc>
                <a:spcPct val="100000"/>
              </a:lnSpc>
              <a:spcBef>
                <a:spcPts val="0"/>
              </a:spcBef>
            </a:pPr>
            <a:r>
              <a:rPr lang="en-US" sz="1400" b="1">
                <a:solidFill>
                  <a:schemeClr val="tx1"/>
                </a:solidFill>
              </a:rPr>
              <a:t>Handbook Code</a:t>
            </a:r>
          </a:p>
          <a:p>
            <a:pPr algn="ctr">
              <a:lnSpc>
                <a:spcPct val="100000"/>
              </a:lnSpc>
              <a:spcBef>
                <a:spcPts val="0"/>
              </a:spcBef>
            </a:pPr>
            <a:r>
              <a:rPr lang="en-US" sz="1400">
                <a:solidFill>
                  <a:schemeClr val="tx1"/>
                </a:solidFill>
              </a:rPr>
              <a:t>Codify the techniques listed in the debug handbook</a:t>
            </a:r>
          </a:p>
        </p:txBody>
      </p:sp>
      <p:cxnSp>
        <p:nvCxnSpPr>
          <p:cNvPr id="151" name="Straight Arrow Connector 150">
            <a:extLst>
              <a:ext uri="{FF2B5EF4-FFF2-40B4-BE49-F238E27FC236}">
                <a16:creationId xmlns:a16="http://schemas.microsoft.com/office/drawing/2014/main" id="{47199591-988F-41E8-9E91-14E43565BCEA}"/>
              </a:ext>
            </a:extLst>
          </p:cNvPr>
          <p:cNvCxnSpPr>
            <a:cxnSpLocks/>
            <a:stCxn id="150" idx="1"/>
            <a:endCxn id="158" idx="3"/>
          </p:cNvCxnSpPr>
          <p:nvPr/>
        </p:nvCxnSpPr>
        <p:spPr>
          <a:xfrm flipV="1">
            <a:off x="10583766" y="3731653"/>
            <a:ext cx="605" cy="726551"/>
          </a:xfrm>
          <a:prstGeom prst="straightConnector1">
            <a:avLst/>
          </a:prstGeom>
          <a:ln>
            <a:solidFill>
              <a:schemeClr val="bg1"/>
            </a:solidFill>
            <a:headEnd type="triangl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152" name="Rectangle 151">
            <a:extLst>
              <a:ext uri="{FF2B5EF4-FFF2-40B4-BE49-F238E27FC236}">
                <a16:creationId xmlns:a16="http://schemas.microsoft.com/office/drawing/2014/main" id="{8ADDF036-2106-49F5-A820-FF3DE89CC4D8}"/>
              </a:ext>
            </a:extLst>
          </p:cNvPr>
          <p:cNvSpPr/>
          <p:nvPr/>
        </p:nvSpPr>
        <p:spPr>
          <a:xfrm>
            <a:off x="6391454" y="3168385"/>
            <a:ext cx="1082751" cy="44571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0000"/>
              </a:lnSpc>
              <a:spcBef>
                <a:spcPts val="0"/>
              </a:spcBef>
            </a:pPr>
            <a:r>
              <a:rPr lang="en-US" sz="1400">
                <a:solidFill>
                  <a:schemeClr val="tx1"/>
                </a:solidFill>
              </a:rPr>
              <a:t>Customer</a:t>
            </a:r>
          </a:p>
        </p:txBody>
      </p:sp>
      <p:cxnSp>
        <p:nvCxnSpPr>
          <p:cNvPr id="153" name="Straight Arrow Connector 152">
            <a:extLst>
              <a:ext uri="{FF2B5EF4-FFF2-40B4-BE49-F238E27FC236}">
                <a16:creationId xmlns:a16="http://schemas.microsoft.com/office/drawing/2014/main" id="{4CA7D8DE-E250-4DBC-A5A5-1C063510C66B}"/>
              </a:ext>
            </a:extLst>
          </p:cNvPr>
          <p:cNvCxnSpPr>
            <a:cxnSpLocks/>
            <a:stCxn id="152" idx="0"/>
          </p:cNvCxnSpPr>
          <p:nvPr/>
        </p:nvCxnSpPr>
        <p:spPr>
          <a:xfrm flipV="1">
            <a:off x="6932829" y="2624029"/>
            <a:ext cx="0" cy="54435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7E2D0CD0-3269-4197-B7BA-B98E6BC5C2CE}"/>
              </a:ext>
            </a:extLst>
          </p:cNvPr>
          <p:cNvSpPr txBox="1"/>
          <p:nvPr/>
        </p:nvSpPr>
        <p:spPr>
          <a:xfrm>
            <a:off x="6842879" y="2850283"/>
            <a:ext cx="989637" cy="215444"/>
          </a:xfrm>
          <a:prstGeom prst="rect">
            <a:avLst/>
          </a:prstGeom>
          <a:noFill/>
        </p:spPr>
        <p:txBody>
          <a:bodyPr vert="horz" wrap="square" lIns="0" tIns="0" rIns="0" bIns="0" rtlCol="0">
            <a:spAutoFit/>
          </a:bodyPr>
          <a:lstStyle/>
          <a:p>
            <a:pPr algn="ctr">
              <a:lnSpc>
                <a:spcPct val="100000"/>
              </a:lnSpc>
              <a:spcBef>
                <a:spcPts val="0"/>
              </a:spcBef>
            </a:pPr>
            <a:r>
              <a:rPr lang="en-US" sz="1400">
                <a:solidFill>
                  <a:schemeClr val="bg1"/>
                </a:solidFill>
              </a:rPr>
              <a:t>Failures</a:t>
            </a:r>
          </a:p>
        </p:txBody>
      </p:sp>
      <p:cxnSp>
        <p:nvCxnSpPr>
          <p:cNvPr id="155" name="Straight Arrow Connector 154">
            <a:extLst>
              <a:ext uri="{FF2B5EF4-FFF2-40B4-BE49-F238E27FC236}">
                <a16:creationId xmlns:a16="http://schemas.microsoft.com/office/drawing/2014/main" id="{55452240-A6AD-450E-96A3-F20FBED3810E}"/>
              </a:ext>
            </a:extLst>
          </p:cNvPr>
          <p:cNvCxnSpPr>
            <a:cxnSpLocks/>
            <a:stCxn id="152" idx="1"/>
            <a:endCxn id="126" idx="4"/>
          </p:cNvCxnSpPr>
          <p:nvPr/>
        </p:nvCxnSpPr>
        <p:spPr>
          <a:xfrm flipH="1" flipV="1">
            <a:off x="5777088" y="3385101"/>
            <a:ext cx="614365" cy="614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F38058AE-2128-466D-BC32-EDA2FB0F8D0B}"/>
              </a:ext>
            </a:extLst>
          </p:cNvPr>
          <p:cNvCxnSpPr>
            <a:cxnSpLocks/>
          </p:cNvCxnSpPr>
          <p:nvPr/>
        </p:nvCxnSpPr>
        <p:spPr>
          <a:xfrm flipH="1">
            <a:off x="5718498" y="2628293"/>
            <a:ext cx="872031" cy="55892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a:extLst>
              <a:ext uri="{FF2B5EF4-FFF2-40B4-BE49-F238E27FC236}">
                <a16:creationId xmlns:a16="http://schemas.microsoft.com/office/drawing/2014/main" id="{056D1E41-F265-4E69-B5D1-A51F3F952529}"/>
              </a:ext>
            </a:extLst>
          </p:cNvPr>
          <p:cNvSpPr txBox="1"/>
          <p:nvPr/>
        </p:nvSpPr>
        <p:spPr>
          <a:xfrm rot="19621044">
            <a:off x="5651539" y="2728602"/>
            <a:ext cx="890928" cy="215444"/>
          </a:xfrm>
          <a:prstGeom prst="rect">
            <a:avLst/>
          </a:prstGeom>
          <a:noFill/>
        </p:spPr>
        <p:txBody>
          <a:bodyPr vert="horz" wrap="square" lIns="0" tIns="0" rIns="0" bIns="0" rtlCol="0">
            <a:spAutoFit/>
          </a:bodyPr>
          <a:lstStyle/>
          <a:p>
            <a:pPr algn="ctr">
              <a:lnSpc>
                <a:spcPct val="100000"/>
              </a:lnSpc>
              <a:spcBef>
                <a:spcPts val="0"/>
              </a:spcBef>
            </a:pPr>
            <a:r>
              <a:rPr lang="en-US" sz="1400">
                <a:solidFill>
                  <a:schemeClr val="bg1"/>
                </a:solidFill>
              </a:rPr>
              <a:t>Crawler</a:t>
            </a:r>
          </a:p>
        </p:txBody>
      </p:sp>
      <p:sp>
        <p:nvSpPr>
          <p:cNvPr id="158" name="Cylinder 157">
            <a:extLst>
              <a:ext uri="{FF2B5EF4-FFF2-40B4-BE49-F238E27FC236}">
                <a16:creationId xmlns:a16="http://schemas.microsoft.com/office/drawing/2014/main" id="{DA717FA9-B3E3-4A8C-8A13-20401725BB10}"/>
              </a:ext>
            </a:extLst>
          </p:cNvPr>
          <p:cNvSpPr/>
          <p:nvPr/>
        </p:nvSpPr>
        <p:spPr>
          <a:xfrm>
            <a:off x="10010769" y="3135601"/>
            <a:ext cx="1147203" cy="5960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00000"/>
              </a:lnSpc>
              <a:spcBef>
                <a:spcPts val="0"/>
              </a:spcBef>
            </a:pPr>
            <a:r>
              <a:rPr lang="en-US" sz="1400"/>
              <a:t>Debug Handbook</a:t>
            </a:r>
          </a:p>
        </p:txBody>
      </p:sp>
      <p:cxnSp>
        <p:nvCxnSpPr>
          <p:cNvPr id="159" name="Straight Arrow Connector 158">
            <a:extLst>
              <a:ext uri="{FF2B5EF4-FFF2-40B4-BE49-F238E27FC236}">
                <a16:creationId xmlns:a16="http://schemas.microsoft.com/office/drawing/2014/main" id="{3C6D7571-2BDD-48BF-9044-00B21CE99CA6}"/>
              </a:ext>
            </a:extLst>
          </p:cNvPr>
          <p:cNvCxnSpPr>
            <a:cxnSpLocks/>
          </p:cNvCxnSpPr>
          <p:nvPr/>
        </p:nvCxnSpPr>
        <p:spPr>
          <a:xfrm>
            <a:off x="11445197" y="2303501"/>
            <a:ext cx="0" cy="1873131"/>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B1E5FB8D-DF82-4737-9D4B-F83A9C36F468}"/>
              </a:ext>
            </a:extLst>
          </p:cNvPr>
          <p:cNvCxnSpPr>
            <a:cxnSpLocks/>
            <a:stCxn id="158" idx="1"/>
            <a:endCxn id="144" idx="2"/>
          </p:cNvCxnSpPr>
          <p:nvPr/>
        </p:nvCxnSpPr>
        <p:spPr>
          <a:xfrm flipH="1" flipV="1">
            <a:off x="10576341" y="2624030"/>
            <a:ext cx="8031" cy="511571"/>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161" name="Straight Arrow Connector 160">
            <a:extLst>
              <a:ext uri="{FF2B5EF4-FFF2-40B4-BE49-F238E27FC236}">
                <a16:creationId xmlns:a16="http://schemas.microsoft.com/office/drawing/2014/main" id="{373160AD-1445-41E3-9ED4-F20748EE81D3}"/>
              </a:ext>
            </a:extLst>
          </p:cNvPr>
          <p:cNvCxnSpPr>
            <a:cxnSpLocks/>
            <a:endCxn id="158" idx="2"/>
          </p:cNvCxnSpPr>
          <p:nvPr/>
        </p:nvCxnSpPr>
        <p:spPr>
          <a:xfrm>
            <a:off x="7303684" y="2607167"/>
            <a:ext cx="2707085" cy="826460"/>
          </a:xfrm>
          <a:prstGeom prst="straightConnector1">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sp>
        <p:nvSpPr>
          <p:cNvPr id="162" name="TextBox 161">
            <a:extLst>
              <a:ext uri="{FF2B5EF4-FFF2-40B4-BE49-F238E27FC236}">
                <a16:creationId xmlns:a16="http://schemas.microsoft.com/office/drawing/2014/main" id="{328A7521-DC69-4E40-8309-3C51753EE4EA}"/>
              </a:ext>
            </a:extLst>
          </p:cNvPr>
          <p:cNvSpPr txBox="1"/>
          <p:nvPr/>
        </p:nvSpPr>
        <p:spPr>
          <a:xfrm rot="980311">
            <a:off x="8152845" y="2972603"/>
            <a:ext cx="1093209" cy="430887"/>
          </a:xfrm>
          <a:prstGeom prst="rect">
            <a:avLst/>
          </a:prstGeom>
          <a:noFill/>
        </p:spPr>
        <p:txBody>
          <a:bodyPr vert="horz" wrap="square" lIns="0" tIns="0" rIns="0" bIns="0" rtlCol="0">
            <a:spAutoFit/>
          </a:bodyPr>
          <a:lstStyle/>
          <a:p>
            <a:pPr algn="ctr">
              <a:lnSpc>
                <a:spcPct val="100000"/>
              </a:lnSpc>
              <a:spcBef>
                <a:spcPts val="0"/>
              </a:spcBef>
            </a:pPr>
            <a:r>
              <a:rPr lang="en-US" sz="1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Debug recipe</a:t>
            </a:r>
          </a:p>
        </p:txBody>
      </p:sp>
      <p:sp>
        <p:nvSpPr>
          <p:cNvPr id="163" name="TextBox 162">
            <a:extLst>
              <a:ext uri="{FF2B5EF4-FFF2-40B4-BE49-F238E27FC236}">
                <a16:creationId xmlns:a16="http://schemas.microsoft.com/office/drawing/2014/main" id="{BB54FABC-32C7-4FBD-9170-CDF83D488C24}"/>
              </a:ext>
            </a:extLst>
          </p:cNvPr>
          <p:cNvSpPr txBox="1"/>
          <p:nvPr/>
        </p:nvSpPr>
        <p:spPr>
          <a:xfrm>
            <a:off x="8675103" y="3807845"/>
            <a:ext cx="1914447" cy="215444"/>
          </a:xfrm>
          <a:prstGeom prst="rect">
            <a:avLst/>
          </a:prstGeom>
          <a:noFill/>
        </p:spPr>
        <p:txBody>
          <a:bodyPr vert="horz" wrap="square" lIns="0" tIns="0" rIns="0" bIns="0" rtlCol="0">
            <a:spAutoFit/>
          </a:bodyPr>
          <a:lstStyle/>
          <a:p>
            <a:pPr algn="ctr">
              <a:lnSpc>
                <a:spcPct val="100000"/>
              </a:lnSpc>
              <a:spcBef>
                <a:spcPts val="0"/>
              </a:spcBef>
            </a:pPr>
            <a:r>
              <a:rPr lang="en-US" sz="1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Dev Analysis Modules</a:t>
            </a:r>
          </a:p>
        </p:txBody>
      </p:sp>
      <p:sp>
        <p:nvSpPr>
          <p:cNvPr id="164" name="TextBox 163">
            <a:extLst>
              <a:ext uri="{FF2B5EF4-FFF2-40B4-BE49-F238E27FC236}">
                <a16:creationId xmlns:a16="http://schemas.microsoft.com/office/drawing/2014/main" id="{CEC49E5C-9064-46F0-A708-98A79A0CAB5F}"/>
              </a:ext>
            </a:extLst>
          </p:cNvPr>
          <p:cNvSpPr txBox="1"/>
          <p:nvPr/>
        </p:nvSpPr>
        <p:spPr>
          <a:xfrm>
            <a:off x="5584932" y="3184678"/>
            <a:ext cx="989637" cy="215444"/>
          </a:xfrm>
          <a:prstGeom prst="rect">
            <a:avLst/>
          </a:prstGeom>
          <a:noFill/>
        </p:spPr>
        <p:txBody>
          <a:bodyPr vert="horz" wrap="square" lIns="0" tIns="0" rIns="0" bIns="0" rtlCol="0">
            <a:spAutoFit/>
          </a:bodyPr>
          <a:lstStyle/>
          <a:p>
            <a:pPr algn="ctr">
              <a:lnSpc>
                <a:spcPct val="100000"/>
              </a:lnSpc>
              <a:spcBef>
                <a:spcPts val="0"/>
              </a:spcBef>
            </a:pPr>
            <a:r>
              <a:rPr lang="en-US" sz="1400">
                <a:solidFill>
                  <a:schemeClr val="bg1"/>
                </a:solidFill>
              </a:rPr>
              <a:t>Meta</a:t>
            </a:r>
          </a:p>
        </p:txBody>
      </p:sp>
      <p:cxnSp>
        <p:nvCxnSpPr>
          <p:cNvPr id="165" name="Straight Arrow Connector 164">
            <a:extLst>
              <a:ext uri="{FF2B5EF4-FFF2-40B4-BE49-F238E27FC236}">
                <a16:creationId xmlns:a16="http://schemas.microsoft.com/office/drawing/2014/main" id="{42C817D2-EB2B-4D3A-A307-F9192D015CD8}"/>
              </a:ext>
            </a:extLst>
          </p:cNvPr>
          <p:cNvCxnSpPr>
            <a:cxnSpLocks/>
          </p:cNvCxnSpPr>
          <p:nvPr/>
        </p:nvCxnSpPr>
        <p:spPr>
          <a:xfrm>
            <a:off x="7272285" y="2294135"/>
            <a:ext cx="991011"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A8244B1D-68C8-41A4-8F22-CA614EAAEB21}"/>
              </a:ext>
            </a:extLst>
          </p:cNvPr>
          <p:cNvCxnSpPr>
            <a:cxnSpLocks/>
          </p:cNvCxnSpPr>
          <p:nvPr/>
        </p:nvCxnSpPr>
        <p:spPr>
          <a:xfrm flipV="1">
            <a:off x="9325181" y="2294135"/>
            <a:ext cx="882105" cy="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609E8DA9-FA8C-4FEA-9E6F-7B5CF4735B2E}"/>
              </a:ext>
            </a:extLst>
          </p:cNvPr>
          <p:cNvCxnSpPr>
            <a:cxnSpLocks/>
            <a:stCxn id="168" idx="3"/>
          </p:cNvCxnSpPr>
          <p:nvPr/>
        </p:nvCxnSpPr>
        <p:spPr>
          <a:xfrm>
            <a:off x="9673679" y="1659986"/>
            <a:ext cx="1029192" cy="483704"/>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168" name="TextBox 167">
            <a:extLst>
              <a:ext uri="{FF2B5EF4-FFF2-40B4-BE49-F238E27FC236}">
                <a16:creationId xmlns:a16="http://schemas.microsoft.com/office/drawing/2014/main" id="{95E545CB-86EB-4A9B-BA6B-A0368350FDA3}"/>
              </a:ext>
            </a:extLst>
          </p:cNvPr>
          <p:cNvSpPr txBox="1"/>
          <p:nvPr/>
        </p:nvSpPr>
        <p:spPr>
          <a:xfrm>
            <a:off x="8081955" y="1056379"/>
            <a:ext cx="1488632" cy="861774"/>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vert="horz" wrap="square" lIns="0" tIns="0" rIns="0" bIns="0" rtlCol="0">
            <a:spAutoFit/>
          </a:bodyPr>
          <a:lstStyle/>
          <a:p>
            <a:pPr algn="ctr">
              <a:lnSpc>
                <a:spcPct val="100000"/>
              </a:lnSpc>
              <a:spcBef>
                <a:spcPts val="0"/>
              </a:spcBef>
            </a:pPr>
            <a:r>
              <a:rPr lang="en-US" sz="1400">
                <a:solidFill>
                  <a:schemeClr val="tx1"/>
                </a:solidFill>
              </a:rPr>
              <a:t>Reduced Human Analysis, Experimentation, &amp; Simulation</a:t>
            </a:r>
          </a:p>
        </p:txBody>
      </p:sp>
      <p:cxnSp>
        <p:nvCxnSpPr>
          <p:cNvPr id="169" name="Straight Arrow Connector 168">
            <a:extLst>
              <a:ext uri="{FF2B5EF4-FFF2-40B4-BE49-F238E27FC236}">
                <a16:creationId xmlns:a16="http://schemas.microsoft.com/office/drawing/2014/main" id="{217347D4-0D31-43E7-93E5-CDCCF12AC9C5}"/>
              </a:ext>
            </a:extLst>
          </p:cNvPr>
          <p:cNvCxnSpPr>
            <a:cxnSpLocks/>
            <a:endCxn id="168" idx="1"/>
          </p:cNvCxnSpPr>
          <p:nvPr/>
        </p:nvCxnSpPr>
        <p:spPr>
          <a:xfrm flipV="1">
            <a:off x="6956267" y="1487266"/>
            <a:ext cx="1125688" cy="483707"/>
          </a:xfrm>
          <a:prstGeom prst="straightConnector1">
            <a:avLst/>
          </a:prstGeom>
          <a:ln>
            <a:solidFill>
              <a:schemeClr val="bg1"/>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170" name="TextBox 169">
            <a:extLst>
              <a:ext uri="{FF2B5EF4-FFF2-40B4-BE49-F238E27FC236}">
                <a16:creationId xmlns:a16="http://schemas.microsoft.com/office/drawing/2014/main" id="{8C47D44A-B484-4D1A-AE02-82136F8ACE08}"/>
              </a:ext>
            </a:extLst>
          </p:cNvPr>
          <p:cNvSpPr txBox="1"/>
          <p:nvPr/>
        </p:nvSpPr>
        <p:spPr>
          <a:xfrm>
            <a:off x="2081945" y="1293106"/>
            <a:ext cx="1073952" cy="430887"/>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algn="ctr">
              <a:lnSpc>
                <a:spcPct val="100000"/>
              </a:lnSpc>
              <a:spcBef>
                <a:spcPts val="0"/>
              </a:spcBef>
            </a:pPr>
            <a:r>
              <a:rPr lang="en-US" sz="1400">
                <a:solidFill>
                  <a:schemeClr val="tx1"/>
                </a:solidFill>
              </a:rPr>
              <a:t>Data Control Management</a:t>
            </a:r>
          </a:p>
        </p:txBody>
      </p:sp>
      <p:cxnSp>
        <p:nvCxnSpPr>
          <p:cNvPr id="171" name="Straight Arrow Connector 170">
            <a:extLst>
              <a:ext uri="{FF2B5EF4-FFF2-40B4-BE49-F238E27FC236}">
                <a16:creationId xmlns:a16="http://schemas.microsoft.com/office/drawing/2014/main" id="{45E0D068-28F5-47D0-9E4F-87630C9E8E28}"/>
              </a:ext>
            </a:extLst>
          </p:cNvPr>
          <p:cNvCxnSpPr>
            <a:cxnSpLocks/>
            <a:endCxn id="170" idx="1"/>
          </p:cNvCxnSpPr>
          <p:nvPr/>
        </p:nvCxnSpPr>
        <p:spPr>
          <a:xfrm flipV="1">
            <a:off x="1278750" y="1508550"/>
            <a:ext cx="803195" cy="471312"/>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F16089A8-28D1-4E75-A54D-BF831C4027A9}"/>
              </a:ext>
            </a:extLst>
          </p:cNvPr>
          <p:cNvCxnSpPr>
            <a:cxnSpLocks/>
            <a:stCxn id="170" idx="2"/>
          </p:cNvCxnSpPr>
          <p:nvPr/>
        </p:nvCxnSpPr>
        <p:spPr>
          <a:xfrm>
            <a:off x="2618921" y="1723993"/>
            <a:ext cx="5203" cy="262126"/>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3" name="TextBox 172">
            <a:extLst>
              <a:ext uri="{FF2B5EF4-FFF2-40B4-BE49-F238E27FC236}">
                <a16:creationId xmlns:a16="http://schemas.microsoft.com/office/drawing/2014/main" id="{2D16A8DD-8BE3-4C6D-A740-EFDAA9072EBB}"/>
              </a:ext>
            </a:extLst>
          </p:cNvPr>
          <p:cNvSpPr txBox="1"/>
          <p:nvPr/>
        </p:nvSpPr>
        <p:spPr>
          <a:xfrm>
            <a:off x="2699613" y="1732667"/>
            <a:ext cx="812723" cy="215444"/>
          </a:xfrm>
          <a:prstGeom prst="rect">
            <a:avLst/>
          </a:prstGeom>
          <a:noFill/>
        </p:spPr>
        <p:txBody>
          <a:bodyPr vert="horz" wrap="none" lIns="0" tIns="0" rIns="0" bIns="0" rtlCol="0">
            <a:spAutoFit/>
          </a:bodyPr>
          <a:lstStyle>
            <a:defPPr>
              <a:defRPr lang="en-US"/>
            </a:defPPr>
            <a:lvl1pPr algn="ctr">
              <a:defRPr sz="1400">
                <a:solidFill>
                  <a:schemeClr val="bg1"/>
                </a:solidFill>
              </a:defRPr>
            </a:lvl1pPr>
          </a:lstStyle>
          <a:p>
            <a:pPr>
              <a:lnSpc>
                <a:spcPct val="100000"/>
              </a:lnSpc>
              <a:spcBef>
                <a:spcPts val="0"/>
              </a:spcBef>
            </a:pPr>
            <a:r>
              <a:rPr lang="en-US"/>
              <a:t>Object ids</a:t>
            </a:r>
          </a:p>
        </p:txBody>
      </p:sp>
    </p:spTree>
    <p:extLst>
      <p:ext uri="{BB962C8B-B14F-4D97-AF65-F5344CB8AC3E}">
        <p14:creationId xmlns:p14="http://schemas.microsoft.com/office/powerpoint/2010/main" val="108492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625125" y="259484"/>
            <a:ext cx="10532272" cy="952499"/>
          </a:xfrm>
        </p:spPr>
        <p:txBody>
          <a:bodyPr/>
          <a:lstStyle/>
          <a:p>
            <a:r>
              <a:rPr lang="en-CA"/>
              <a:t>The Expert Content Report – Sample </a:t>
            </a:r>
            <a:r>
              <a:rPr lang="en-CA" err="1"/>
              <a:t>ToC</a:t>
            </a:r>
            <a:r>
              <a:rPr lang="en-CA"/>
              <a:t> </a:t>
            </a:r>
            <a:endParaRPr lang="en-US"/>
          </a:p>
        </p:txBody>
      </p:sp>
      <p:sp>
        <p:nvSpPr>
          <p:cNvPr id="15" name="Content Placeholder 2">
            <a:extLst>
              <a:ext uri="{FF2B5EF4-FFF2-40B4-BE49-F238E27FC236}">
                <a16:creationId xmlns:a16="http://schemas.microsoft.com/office/drawing/2014/main" id="{857D4230-42F6-44B1-A649-CF33BF077815}"/>
              </a:ext>
            </a:extLst>
          </p:cNvPr>
          <p:cNvSpPr>
            <a:spLocks noGrp="1"/>
          </p:cNvSpPr>
          <p:nvPr>
            <p:ph sz="quarter" idx="28"/>
          </p:nvPr>
        </p:nvSpPr>
        <p:spPr>
          <a:xfrm>
            <a:off x="6332113" y="1211983"/>
            <a:ext cx="5229948" cy="4978462"/>
          </a:xfrm>
        </p:spPr>
        <p:txBody>
          <a:bodyPr>
            <a:normAutofit/>
          </a:bodyPr>
          <a:lstStyle/>
          <a:p>
            <a:pPr marL="342900" lvl="0" indent="-342900">
              <a:buFont typeface="+mj-lt"/>
              <a:buAutoNum type="arabicPeriod"/>
            </a:pPr>
            <a:r>
              <a:rPr lang="en-US" sz="1400" b="1" dirty="0"/>
              <a:t>General Information</a:t>
            </a:r>
            <a:br>
              <a:rPr lang="en-US" sz="1400" b="1" dirty="0"/>
            </a:br>
            <a:r>
              <a:rPr lang="en-US" sz="1400" dirty="0"/>
              <a:t>Collection of information related around the RAAD API version, developer/power-user/user classification, local collection information </a:t>
            </a:r>
          </a:p>
          <a:p>
            <a:pPr marL="342900" lvl="0" indent="-342900">
              <a:buFont typeface="+mj-lt"/>
              <a:buAutoNum type="arabicPeriod"/>
            </a:pPr>
            <a:r>
              <a:rPr lang="en-US" sz="1400" b="1" dirty="0"/>
              <a:t>Meta Data Dimensionality</a:t>
            </a:r>
            <a:br>
              <a:rPr lang="en-US" sz="1400" b="1" dirty="0"/>
            </a:br>
            <a:r>
              <a:rPr lang="en-US" sz="1400" dirty="0"/>
              <a:t>Labeling of telemetry data objects found</a:t>
            </a:r>
          </a:p>
          <a:p>
            <a:pPr marL="342900" lvl="0" indent="-342900">
              <a:buFont typeface="+mj-lt"/>
              <a:buAutoNum type="arabicPeriod"/>
            </a:pPr>
            <a:r>
              <a:rPr lang="en-US" sz="1400" b="1" dirty="0"/>
              <a:t>Time Series</a:t>
            </a:r>
            <a:br>
              <a:rPr lang="en-US" sz="2400" b="1" dirty="0"/>
            </a:br>
            <a:r>
              <a:rPr lang="en-US" sz="1400" dirty="0"/>
              <a:t>Time Series summary of algorithms, labeling, models, expansion of datasets </a:t>
            </a:r>
          </a:p>
          <a:p>
            <a:pPr marL="342900" lvl="0" indent="-342900">
              <a:buFont typeface="+mj-lt"/>
              <a:buAutoNum type="arabicPeriod"/>
            </a:pPr>
            <a:r>
              <a:rPr lang="en-US" sz="1400" b="1" dirty="0"/>
              <a:t>Machine Learning Expert Analysis</a:t>
            </a:r>
            <a:br>
              <a:rPr lang="en-US" sz="1400" dirty="0"/>
            </a:br>
            <a:r>
              <a:rPr lang="en-US" sz="1400" dirty="0"/>
              <a:t>Summary DFA, CFG, DFG, maps of firmware, and speculative root cause classification.</a:t>
            </a:r>
          </a:p>
          <a:p>
            <a:pPr lvl="1"/>
            <a:r>
              <a:rPr lang="en-US" sz="1100" b="1" dirty="0"/>
              <a:t>Firmware Finite State Machine</a:t>
            </a:r>
            <a:br>
              <a:rPr lang="en-US" sz="1100" dirty="0"/>
            </a:br>
            <a:r>
              <a:rPr lang="en-US" sz="1100" dirty="0"/>
              <a:t>Summary DFA, CFG, DFG, and maps of firmware. Memory, Control Flow, and Data Flow state in transitions maps from binary image. </a:t>
            </a:r>
          </a:p>
          <a:p>
            <a:pPr marL="342900" indent="-342900">
              <a:buFont typeface="+mj-lt"/>
              <a:buAutoNum type="arabicPeriod"/>
            </a:pPr>
            <a:r>
              <a:rPr lang="en-US" sz="1400" b="1" dirty="0"/>
              <a:t>Developer Assisted Graphing</a:t>
            </a:r>
            <a:br>
              <a:rPr lang="en-US" sz="1400" dirty="0"/>
            </a:br>
            <a:r>
              <a:rPr lang="en-US" sz="1400" dirty="0"/>
              <a:t>Artificial Intelligence characteristics based on input meta data used in predictive classification, value, state</a:t>
            </a:r>
            <a:br>
              <a:rPr lang="en-US" sz="1400" dirty="0"/>
            </a:br>
            <a:r>
              <a:rPr lang="en-US" sz="1400" dirty="0"/>
              <a:t>forecasting etc. </a:t>
            </a:r>
          </a:p>
        </p:txBody>
      </p:sp>
      <p:sp>
        <p:nvSpPr>
          <p:cNvPr id="14" name="Rectangle: Rounded Corners 13">
            <a:extLst>
              <a:ext uri="{FF2B5EF4-FFF2-40B4-BE49-F238E27FC236}">
                <a16:creationId xmlns:a16="http://schemas.microsoft.com/office/drawing/2014/main" id="{2B7188A5-A743-4F5A-8EFC-8F49D4C3AD7B}"/>
              </a:ext>
            </a:extLst>
          </p:cNvPr>
          <p:cNvSpPr/>
          <p:nvPr/>
        </p:nvSpPr>
        <p:spPr>
          <a:xfrm>
            <a:off x="291921" y="6374592"/>
            <a:ext cx="10818253"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All debug info pertinent to specific telemetry binary in one pdf (ex. DF049)</a:t>
            </a:r>
          </a:p>
        </p:txBody>
      </p:sp>
      <p:grpSp>
        <p:nvGrpSpPr>
          <p:cNvPr id="7" name="Group 6">
            <a:extLst>
              <a:ext uri="{FF2B5EF4-FFF2-40B4-BE49-F238E27FC236}">
                <a16:creationId xmlns:a16="http://schemas.microsoft.com/office/drawing/2014/main" id="{D58B32F0-4F8E-46C6-B56A-3C74F186CB64}"/>
              </a:ext>
            </a:extLst>
          </p:cNvPr>
          <p:cNvGrpSpPr/>
          <p:nvPr/>
        </p:nvGrpSpPr>
        <p:grpSpPr>
          <a:xfrm>
            <a:off x="670387" y="1365335"/>
            <a:ext cx="5151989" cy="4485967"/>
            <a:chOff x="670387" y="1365335"/>
            <a:chExt cx="5151989" cy="4485967"/>
          </a:xfrm>
        </p:grpSpPr>
        <p:pic>
          <p:nvPicPr>
            <p:cNvPr id="4" name="Picture 3">
              <a:extLst>
                <a:ext uri="{FF2B5EF4-FFF2-40B4-BE49-F238E27FC236}">
                  <a16:creationId xmlns:a16="http://schemas.microsoft.com/office/drawing/2014/main" id="{8A784912-28CF-4857-9565-B60438131496}"/>
                </a:ext>
              </a:extLst>
            </p:cNvPr>
            <p:cNvPicPr>
              <a:picLocks noChangeAspect="1"/>
            </p:cNvPicPr>
            <p:nvPr/>
          </p:nvPicPr>
          <p:blipFill>
            <a:blip r:embed="rId3"/>
            <a:stretch>
              <a:fillRect/>
            </a:stretch>
          </p:blipFill>
          <p:spPr>
            <a:xfrm>
              <a:off x="852409" y="4130732"/>
              <a:ext cx="4896572" cy="148784"/>
            </a:xfrm>
            <a:prstGeom prst="rect">
              <a:avLst/>
            </a:prstGeom>
          </p:spPr>
        </p:pic>
        <p:pic>
          <p:nvPicPr>
            <p:cNvPr id="6" name="Picture 5">
              <a:extLst>
                <a:ext uri="{FF2B5EF4-FFF2-40B4-BE49-F238E27FC236}">
                  <a16:creationId xmlns:a16="http://schemas.microsoft.com/office/drawing/2014/main" id="{716DC8C7-4202-43AE-9F89-B67E956798A0}"/>
                </a:ext>
              </a:extLst>
            </p:cNvPr>
            <p:cNvPicPr>
              <a:picLocks noChangeAspect="1"/>
            </p:cNvPicPr>
            <p:nvPr/>
          </p:nvPicPr>
          <p:blipFill>
            <a:blip r:embed="rId4"/>
            <a:stretch>
              <a:fillRect/>
            </a:stretch>
          </p:blipFill>
          <p:spPr>
            <a:xfrm>
              <a:off x="812542" y="4279516"/>
              <a:ext cx="4896572" cy="165240"/>
            </a:xfrm>
            <a:prstGeom prst="rect">
              <a:avLst/>
            </a:prstGeom>
          </p:spPr>
        </p:pic>
        <p:pic>
          <p:nvPicPr>
            <p:cNvPr id="8" name="Picture 7">
              <a:extLst>
                <a:ext uri="{FF2B5EF4-FFF2-40B4-BE49-F238E27FC236}">
                  <a16:creationId xmlns:a16="http://schemas.microsoft.com/office/drawing/2014/main" id="{A41D44E9-D720-42FC-B90D-587DDEA7E345}"/>
                </a:ext>
              </a:extLst>
            </p:cNvPr>
            <p:cNvPicPr>
              <a:picLocks noChangeAspect="1"/>
            </p:cNvPicPr>
            <p:nvPr/>
          </p:nvPicPr>
          <p:blipFill>
            <a:blip r:embed="rId5"/>
            <a:stretch>
              <a:fillRect/>
            </a:stretch>
          </p:blipFill>
          <p:spPr>
            <a:xfrm>
              <a:off x="750692" y="4505219"/>
              <a:ext cx="5026835" cy="237973"/>
            </a:xfrm>
            <a:prstGeom prst="rect">
              <a:avLst/>
            </a:prstGeom>
          </p:spPr>
        </p:pic>
        <p:pic>
          <p:nvPicPr>
            <p:cNvPr id="9" name="Picture 8">
              <a:extLst>
                <a:ext uri="{FF2B5EF4-FFF2-40B4-BE49-F238E27FC236}">
                  <a16:creationId xmlns:a16="http://schemas.microsoft.com/office/drawing/2014/main" id="{E8A0DFF5-7A6A-48D5-92A4-155899CD3DE8}"/>
                </a:ext>
              </a:extLst>
            </p:cNvPr>
            <p:cNvPicPr>
              <a:picLocks noChangeAspect="1"/>
            </p:cNvPicPr>
            <p:nvPr/>
          </p:nvPicPr>
          <p:blipFill>
            <a:blip r:embed="rId6"/>
            <a:stretch>
              <a:fillRect/>
            </a:stretch>
          </p:blipFill>
          <p:spPr>
            <a:xfrm>
              <a:off x="876199" y="4752725"/>
              <a:ext cx="4832915" cy="136673"/>
            </a:xfrm>
            <a:prstGeom prst="rect">
              <a:avLst/>
            </a:prstGeom>
          </p:spPr>
        </p:pic>
        <p:pic>
          <p:nvPicPr>
            <p:cNvPr id="11" name="Picture 10">
              <a:extLst>
                <a:ext uri="{FF2B5EF4-FFF2-40B4-BE49-F238E27FC236}">
                  <a16:creationId xmlns:a16="http://schemas.microsoft.com/office/drawing/2014/main" id="{3969123B-11B8-470C-A890-3879AF6CC42E}"/>
                </a:ext>
              </a:extLst>
            </p:cNvPr>
            <p:cNvPicPr>
              <a:picLocks noChangeAspect="1"/>
            </p:cNvPicPr>
            <p:nvPr/>
          </p:nvPicPr>
          <p:blipFill>
            <a:blip r:embed="rId7"/>
            <a:stretch>
              <a:fillRect/>
            </a:stretch>
          </p:blipFill>
          <p:spPr>
            <a:xfrm>
              <a:off x="876199" y="4883394"/>
              <a:ext cx="4832915" cy="125060"/>
            </a:xfrm>
            <a:prstGeom prst="rect">
              <a:avLst/>
            </a:prstGeom>
          </p:spPr>
        </p:pic>
        <p:pic>
          <p:nvPicPr>
            <p:cNvPr id="12" name="Picture 11">
              <a:extLst>
                <a:ext uri="{FF2B5EF4-FFF2-40B4-BE49-F238E27FC236}">
                  <a16:creationId xmlns:a16="http://schemas.microsoft.com/office/drawing/2014/main" id="{FF511F14-9A87-4B88-90FD-FC9A16C037C4}"/>
                </a:ext>
              </a:extLst>
            </p:cNvPr>
            <p:cNvPicPr>
              <a:picLocks noChangeAspect="1"/>
            </p:cNvPicPr>
            <p:nvPr/>
          </p:nvPicPr>
          <p:blipFill>
            <a:blip r:embed="rId8"/>
            <a:stretch>
              <a:fillRect/>
            </a:stretch>
          </p:blipFill>
          <p:spPr>
            <a:xfrm>
              <a:off x="741176" y="5088838"/>
              <a:ext cx="5081200" cy="762464"/>
            </a:xfrm>
            <a:prstGeom prst="rect">
              <a:avLst/>
            </a:prstGeom>
          </p:spPr>
        </p:pic>
        <p:pic>
          <p:nvPicPr>
            <p:cNvPr id="5" name="Picture 4">
              <a:extLst>
                <a:ext uri="{FF2B5EF4-FFF2-40B4-BE49-F238E27FC236}">
                  <a16:creationId xmlns:a16="http://schemas.microsoft.com/office/drawing/2014/main" id="{453083B4-0FB7-4626-A3D1-2BB0ADF7660B}"/>
                </a:ext>
              </a:extLst>
            </p:cNvPr>
            <p:cNvPicPr>
              <a:picLocks noChangeAspect="1"/>
            </p:cNvPicPr>
            <p:nvPr/>
          </p:nvPicPr>
          <p:blipFill>
            <a:blip r:embed="rId9"/>
            <a:stretch>
              <a:fillRect/>
            </a:stretch>
          </p:blipFill>
          <p:spPr>
            <a:xfrm>
              <a:off x="670387" y="1365335"/>
              <a:ext cx="5069300" cy="2738244"/>
            </a:xfrm>
            <a:prstGeom prst="rect">
              <a:avLst/>
            </a:prstGeom>
          </p:spPr>
        </p:pic>
        <p:sp>
          <p:nvSpPr>
            <p:cNvPr id="16" name="Content Placeholder 2">
              <a:extLst>
                <a:ext uri="{FF2B5EF4-FFF2-40B4-BE49-F238E27FC236}">
                  <a16:creationId xmlns:a16="http://schemas.microsoft.com/office/drawing/2014/main" id="{9DCFB502-B55B-4B37-9CE2-6650BB2CAA15}"/>
                </a:ext>
              </a:extLst>
            </p:cNvPr>
            <p:cNvSpPr txBox="1">
              <a:spLocks/>
            </p:cNvSpPr>
            <p:nvPr/>
          </p:nvSpPr>
          <p:spPr>
            <a:xfrm rot="20354620">
              <a:off x="2625393" y="2651156"/>
              <a:ext cx="1826654" cy="198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85000"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03200" lvl="1" indent="0" hangingPunct="1">
                <a:spcBef>
                  <a:spcPts val="0"/>
                </a:spcBef>
                <a:buNone/>
              </a:pPr>
              <a:r>
                <a:rPr lang="en-US" sz="1400" b="1" dirty="0">
                  <a:solidFill>
                    <a:schemeClr val="bg1">
                      <a:lumMod val="65000"/>
                    </a:schemeClr>
                  </a:solidFill>
                </a:rPr>
                <a:t>(RAAD Report Snippet)</a:t>
              </a:r>
            </a:p>
          </p:txBody>
        </p:sp>
      </p:grpSp>
    </p:spTree>
    <p:extLst>
      <p:ext uri="{BB962C8B-B14F-4D97-AF65-F5344CB8AC3E}">
        <p14:creationId xmlns:p14="http://schemas.microsoft.com/office/powerpoint/2010/main" val="90497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A9365-3DFD-438F-B3F6-2234F14DC82E}"/>
              </a:ext>
            </a:extLst>
          </p:cNvPr>
          <p:cNvSpPr>
            <a:spLocks noGrp="1"/>
          </p:cNvSpPr>
          <p:nvPr>
            <p:ph type="title"/>
          </p:nvPr>
        </p:nvSpPr>
        <p:spPr/>
        <p:txBody>
          <a:bodyPr/>
          <a:lstStyle/>
          <a:p>
            <a:r>
              <a:rPr lang="en-US"/>
              <a:t>Application of MP-Engine(s)</a:t>
            </a:r>
          </a:p>
        </p:txBody>
      </p:sp>
      <p:pic>
        <p:nvPicPr>
          <p:cNvPr id="24" name="Content Placeholder 23" descr="Lightbulb and gear">
            <a:extLst>
              <a:ext uri="{FF2B5EF4-FFF2-40B4-BE49-F238E27FC236}">
                <a16:creationId xmlns:a16="http://schemas.microsoft.com/office/drawing/2014/main" id="{64D39469-FD4C-4330-8C4A-95ACDA5C7443}"/>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8172441" y="4459138"/>
            <a:ext cx="914400" cy="914400"/>
          </a:xfrm>
          <a:prstGeom prst="rect">
            <a:avLst/>
          </a:prstGeom>
        </p:spPr>
      </p:pic>
      <p:sp>
        <p:nvSpPr>
          <p:cNvPr id="2" name="Slide Number Placeholder 1">
            <a:extLst>
              <a:ext uri="{FF2B5EF4-FFF2-40B4-BE49-F238E27FC236}">
                <a16:creationId xmlns:a16="http://schemas.microsoft.com/office/drawing/2014/main" id="{DE79A6BA-7EDC-4274-883F-49E0D665C153}"/>
              </a:ext>
            </a:extLst>
          </p:cNvPr>
          <p:cNvSpPr>
            <a:spLocks noGrp="1"/>
          </p:cNvSpPr>
          <p:nvPr>
            <p:ph type="sldNum" sz="quarter" idx="4294967295"/>
          </p:nvPr>
        </p:nvSpPr>
        <p:spPr/>
        <p:txBody>
          <a:bodyPr/>
          <a:lstStyle/>
          <a:p>
            <a:fld id="{EE2556C5-CE8C-6547-B838-EA80C61A4AF7}" type="slidenum">
              <a:rPr lang="en-US" smtClean="0">
                <a:solidFill>
                  <a:schemeClr val="bg1"/>
                </a:solidFill>
              </a:rPr>
              <a:pPr/>
              <a:t>70</a:t>
            </a:fld>
            <a:endParaRPr lang="en-US">
              <a:solidFill>
                <a:schemeClr val="bg1"/>
              </a:solidFill>
            </a:endParaRPr>
          </a:p>
        </p:txBody>
      </p:sp>
      <p:pic>
        <p:nvPicPr>
          <p:cNvPr id="5" name="Picture 4">
            <a:extLst>
              <a:ext uri="{FF2B5EF4-FFF2-40B4-BE49-F238E27FC236}">
                <a16:creationId xmlns:a16="http://schemas.microsoft.com/office/drawing/2014/main" id="{32BE2E6A-1545-4D1F-AC2A-BC7935337497}"/>
              </a:ext>
            </a:extLst>
          </p:cNvPr>
          <p:cNvPicPr>
            <a:picLocks noChangeAspect="1"/>
          </p:cNvPicPr>
          <p:nvPr/>
        </p:nvPicPr>
        <p:blipFill>
          <a:blip r:embed="rId5"/>
          <a:stretch>
            <a:fillRect/>
          </a:stretch>
        </p:blipFill>
        <p:spPr>
          <a:xfrm>
            <a:off x="9426372" y="2562679"/>
            <a:ext cx="2530926" cy="795596"/>
          </a:xfrm>
          <a:prstGeom prst="rect">
            <a:avLst/>
          </a:prstGeom>
        </p:spPr>
      </p:pic>
      <p:pic>
        <p:nvPicPr>
          <p:cNvPr id="14" name="Graphic 13" descr="Playbook">
            <a:extLst>
              <a:ext uri="{FF2B5EF4-FFF2-40B4-BE49-F238E27FC236}">
                <a16:creationId xmlns:a16="http://schemas.microsoft.com/office/drawing/2014/main" id="{A47AAFBC-CDB8-421A-B415-0160A263F6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3317" y="4542939"/>
            <a:ext cx="914400" cy="914400"/>
          </a:xfrm>
          <a:prstGeom prst="rect">
            <a:avLst/>
          </a:prstGeom>
        </p:spPr>
      </p:pic>
      <p:pic>
        <p:nvPicPr>
          <p:cNvPr id="15" name="Graphic 14" descr="Decision chart">
            <a:extLst>
              <a:ext uri="{FF2B5EF4-FFF2-40B4-BE49-F238E27FC236}">
                <a16:creationId xmlns:a16="http://schemas.microsoft.com/office/drawing/2014/main" id="{D934B383-703D-40E5-8F7D-3568AD8D2C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132" y="4456001"/>
            <a:ext cx="914400" cy="914400"/>
          </a:xfrm>
          <a:prstGeom prst="rect">
            <a:avLst/>
          </a:prstGeom>
        </p:spPr>
      </p:pic>
      <p:sp>
        <p:nvSpPr>
          <p:cNvPr id="16" name="TextBox 15">
            <a:extLst>
              <a:ext uri="{FF2B5EF4-FFF2-40B4-BE49-F238E27FC236}">
                <a16:creationId xmlns:a16="http://schemas.microsoft.com/office/drawing/2014/main" id="{E30C1BB4-D78B-4A48-BB1A-C18BFCB08893}"/>
              </a:ext>
            </a:extLst>
          </p:cNvPr>
          <p:cNvSpPr txBox="1"/>
          <p:nvPr/>
        </p:nvSpPr>
        <p:spPr>
          <a:xfrm>
            <a:off x="155034" y="3950515"/>
            <a:ext cx="1432924"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a:t>Decode Telemetry</a:t>
            </a:r>
          </a:p>
        </p:txBody>
      </p:sp>
      <p:sp>
        <p:nvSpPr>
          <p:cNvPr id="17" name="TextBox 16">
            <a:extLst>
              <a:ext uri="{FF2B5EF4-FFF2-40B4-BE49-F238E27FC236}">
                <a16:creationId xmlns:a16="http://schemas.microsoft.com/office/drawing/2014/main" id="{C9D90963-EF7B-4796-A9C9-E7C03BCAC6FE}"/>
              </a:ext>
            </a:extLst>
          </p:cNvPr>
          <p:cNvSpPr txBox="1"/>
          <p:nvPr/>
        </p:nvSpPr>
        <p:spPr>
          <a:xfrm>
            <a:off x="1659192" y="3941953"/>
            <a:ext cx="1642651"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a:t>Identify Entrance Reference Graph</a:t>
            </a:r>
          </a:p>
        </p:txBody>
      </p:sp>
      <p:pic>
        <p:nvPicPr>
          <p:cNvPr id="18" name="Graphic 17" descr="Head with gears">
            <a:extLst>
              <a:ext uri="{FF2B5EF4-FFF2-40B4-BE49-F238E27FC236}">
                <a16:creationId xmlns:a16="http://schemas.microsoft.com/office/drawing/2014/main" id="{4111D038-E3D2-4C90-A80C-C407C88FCF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28260" y="1286857"/>
            <a:ext cx="1291183" cy="1291183"/>
          </a:xfrm>
          <a:prstGeom prst="rect">
            <a:avLst/>
          </a:prstGeom>
        </p:spPr>
      </p:pic>
      <p:sp>
        <p:nvSpPr>
          <p:cNvPr id="19" name="TextBox 18">
            <a:extLst>
              <a:ext uri="{FF2B5EF4-FFF2-40B4-BE49-F238E27FC236}">
                <a16:creationId xmlns:a16="http://schemas.microsoft.com/office/drawing/2014/main" id="{14120D4D-7049-47EB-8859-C97F75AF0032}"/>
              </a:ext>
            </a:extLst>
          </p:cNvPr>
          <p:cNvSpPr txBox="1"/>
          <p:nvPr/>
        </p:nvSpPr>
        <p:spPr>
          <a:xfrm>
            <a:off x="9186431" y="851421"/>
            <a:ext cx="2335104" cy="492443"/>
          </a:xfrm>
          <a:prstGeom prst="rect">
            <a:avLst/>
          </a:prstGeom>
          <a:noFill/>
        </p:spPr>
        <p:txBody>
          <a:bodyPr vert="horz" wrap="square" lIns="0" tIns="0" rIns="0" bIns="0" rtlCol="0">
            <a:spAutoFit/>
          </a:bodyPr>
          <a:lstStyle/>
          <a:p>
            <a:pPr algn="ctr"/>
            <a:r>
              <a:rPr lang="en-US" sz="1600"/>
              <a:t>Machine Programming Application</a:t>
            </a:r>
          </a:p>
        </p:txBody>
      </p:sp>
      <p:sp>
        <p:nvSpPr>
          <p:cNvPr id="20" name="TextBox 19">
            <a:extLst>
              <a:ext uri="{FF2B5EF4-FFF2-40B4-BE49-F238E27FC236}">
                <a16:creationId xmlns:a16="http://schemas.microsoft.com/office/drawing/2014/main" id="{F72E50BD-1655-460C-8F79-3083305B2328}"/>
              </a:ext>
            </a:extLst>
          </p:cNvPr>
          <p:cNvSpPr txBox="1"/>
          <p:nvPr/>
        </p:nvSpPr>
        <p:spPr>
          <a:xfrm>
            <a:off x="7827596" y="3947686"/>
            <a:ext cx="1604091" cy="24622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a:t>Select Policy</a:t>
            </a:r>
          </a:p>
        </p:txBody>
      </p:sp>
      <p:sp>
        <p:nvSpPr>
          <p:cNvPr id="21" name="TextBox 20">
            <a:extLst>
              <a:ext uri="{FF2B5EF4-FFF2-40B4-BE49-F238E27FC236}">
                <a16:creationId xmlns:a16="http://schemas.microsoft.com/office/drawing/2014/main" id="{6DD09231-9FFC-4196-B99F-9BCFA37A9104}"/>
              </a:ext>
            </a:extLst>
          </p:cNvPr>
          <p:cNvSpPr txBox="1"/>
          <p:nvPr/>
        </p:nvSpPr>
        <p:spPr>
          <a:xfrm>
            <a:off x="3273216" y="3937958"/>
            <a:ext cx="1783209"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a:t>State(s) &amp; Transition(s)</a:t>
            </a:r>
          </a:p>
        </p:txBody>
      </p:sp>
      <p:sp>
        <p:nvSpPr>
          <p:cNvPr id="22" name="TextBox 21">
            <a:extLst>
              <a:ext uri="{FF2B5EF4-FFF2-40B4-BE49-F238E27FC236}">
                <a16:creationId xmlns:a16="http://schemas.microsoft.com/office/drawing/2014/main" id="{5A2242E6-707B-46BE-8313-17B4B824C964}"/>
              </a:ext>
            </a:extLst>
          </p:cNvPr>
          <p:cNvSpPr txBox="1"/>
          <p:nvPr/>
        </p:nvSpPr>
        <p:spPr>
          <a:xfrm>
            <a:off x="6266317" y="3948229"/>
            <a:ext cx="1604091"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a:t>Bellman Expectation</a:t>
            </a:r>
          </a:p>
        </p:txBody>
      </p:sp>
      <p:sp>
        <p:nvSpPr>
          <p:cNvPr id="23" name="TextBox 22">
            <a:extLst>
              <a:ext uri="{FF2B5EF4-FFF2-40B4-BE49-F238E27FC236}">
                <a16:creationId xmlns:a16="http://schemas.microsoft.com/office/drawing/2014/main" id="{BCC10F64-6C81-4546-B8BE-BC0FBD64CBC0}"/>
              </a:ext>
            </a:extLst>
          </p:cNvPr>
          <p:cNvSpPr txBox="1"/>
          <p:nvPr/>
        </p:nvSpPr>
        <p:spPr>
          <a:xfrm>
            <a:off x="4909568" y="3954434"/>
            <a:ext cx="1394085" cy="24622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a:t>Action(s)</a:t>
            </a:r>
          </a:p>
        </p:txBody>
      </p:sp>
      <p:sp>
        <p:nvSpPr>
          <p:cNvPr id="7" name="Rectangle 6">
            <a:extLst>
              <a:ext uri="{FF2B5EF4-FFF2-40B4-BE49-F238E27FC236}">
                <a16:creationId xmlns:a16="http://schemas.microsoft.com/office/drawing/2014/main" id="{125001B5-C7E6-452E-85F7-8BB709258DD4}"/>
              </a:ext>
            </a:extLst>
          </p:cNvPr>
          <p:cNvSpPr/>
          <p:nvPr/>
        </p:nvSpPr>
        <p:spPr>
          <a:xfrm>
            <a:off x="571370" y="5902901"/>
            <a:ext cx="11963127"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nSpc>
                <a:spcPct val="100000"/>
              </a:lnSpc>
              <a:spcBef>
                <a:spcPts val="0"/>
              </a:spcBef>
            </a:pPr>
            <a:r>
              <a:rPr lang="en-US" sz="800">
                <a:solidFill>
                  <a:schemeClr val="tx1"/>
                </a:solidFill>
              </a:rPr>
              <a:t>Castro, Pablo &amp; </a:t>
            </a:r>
            <a:r>
              <a:rPr lang="en-US" sz="800" err="1">
                <a:solidFill>
                  <a:schemeClr val="tx1"/>
                </a:solidFill>
              </a:rPr>
              <a:t>Moitra</a:t>
            </a:r>
            <a:r>
              <a:rPr lang="en-US" sz="800">
                <a:solidFill>
                  <a:schemeClr val="tx1"/>
                </a:solidFill>
              </a:rPr>
              <a:t>, Subhodeep &amp; Gelada, </a:t>
            </a:r>
            <a:r>
              <a:rPr lang="en-US" sz="800" err="1">
                <a:solidFill>
                  <a:schemeClr val="tx1"/>
                </a:solidFill>
              </a:rPr>
              <a:t>Carles</a:t>
            </a:r>
            <a:r>
              <a:rPr lang="en-US" sz="800">
                <a:solidFill>
                  <a:schemeClr val="tx1"/>
                </a:solidFill>
              </a:rPr>
              <a:t> &amp; Kumar, Saurabh &amp; Bellemare, Marc. (2018). Dopamine: A Research Framework for Deep Reinforcement Learning.</a:t>
            </a:r>
          </a:p>
          <a:p>
            <a:pPr>
              <a:lnSpc>
                <a:spcPct val="100000"/>
              </a:lnSpc>
              <a:spcBef>
                <a:spcPts val="0"/>
              </a:spcBef>
            </a:pPr>
            <a:r>
              <a:rPr lang="en-US" sz="800">
                <a:solidFill>
                  <a:schemeClr val="tx1"/>
                </a:solidFill>
              </a:rPr>
              <a:t>Intel® </a:t>
            </a:r>
            <a:r>
              <a:rPr lang="en-US" sz="800" err="1">
                <a:solidFill>
                  <a:schemeClr val="tx1"/>
                </a:solidFill>
              </a:rPr>
              <a:t>Nervana</a:t>
            </a:r>
            <a:r>
              <a:rPr lang="en-US" sz="800">
                <a:solidFill>
                  <a:schemeClr val="tx1"/>
                </a:solidFill>
              </a:rPr>
              <a:t>™ reference deep learning framework. https://github.com/NervanaSystems, https://www.intel.ai/reinforcement-learning-coach-intel/, https://software.intel.com/en-us/ai/courses/distributed-AI-ray</a:t>
            </a:r>
          </a:p>
        </p:txBody>
      </p:sp>
      <p:pic>
        <p:nvPicPr>
          <p:cNvPr id="26" name="Graphic 25" descr="Network diagram">
            <a:extLst>
              <a:ext uri="{FF2B5EF4-FFF2-40B4-BE49-F238E27FC236}">
                <a16:creationId xmlns:a16="http://schemas.microsoft.com/office/drawing/2014/main" id="{C895B48A-ADFE-480F-B61F-8639BF3C8D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9468" y="4435185"/>
            <a:ext cx="914400" cy="914400"/>
          </a:xfrm>
          <a:prstGeom prst="rect">
            <a:avLst/>
          </a:prstGeom>
        </p:spPr>
      </p:pic>
      <p:pic>
        <p:nvPicPr>
          <p:cNvPr id="27" name="Graphic 26" descr="Network diagram">
            <a:extLst>
              <a:ext uri="{FF2B5EF4-FFF2-40B4-BE49-F238E27FC236}">
                <a16:creationId xmlns:a16="http://schemas.microsoft.com/office/drawing/2014/main" id="{5EC196B0-8B93-4509-A9F3-E35EFF2AAC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3913833" y="4413997"/>
            <a:ext cx="914400" cy="914400"/>
          </a:xfrm>
          <a:prstGeom prst="rect">
            <a:avLst/>
          </a:prstGeom>
        </p:spPr>
      </p:pic>
      <p:pic>
        <p:nvPicPr>
          <p:cNvPr id="29" name="Graphic 28" descr="Table">
            <a:extLst>
              <a:ext uri="{FF2B5EF4-FFF2-40B4-BE49-F238E27FC236}">
                <a16:creationId xmlns:a16="http://schemas.microsoft.com/office/drawing/2014/main" id="{CD826C79-CA77-4208-AEE9-01C91A76A1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42060" y="4163145"/>
            <a:ext cx="1336744" cy="1799548"/>
          </a:xfrm>
          <a:prstGeom prst="rect">
            <a:avLst/>
          </a:prstGeom>
        </p:spPr>
      </p:pic>
      <p:pic>
        <p:nvPicPr>
          <p:cNvPr id="31" name="Graphic 30" descr="Body builder">
            <a:extLst>
              <a:ext uri="{FF2B5EF4-FFF2-40B4-BE49-F238E27FC236}">
                <a16:creationId xmlns:a16="http://schemas.microsoft.com/office/drawing/2014/main" id="{25BFFFFD-2DF0-4E30-B6B0-B3D345C2F2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8627" y="4830643"/>
            <a:ext cx="686680" cy="686680"/>
          </a:xfrm>
          <a:prstGeom prst="rect">
            <a:avLst/>
          </a:prstGeom>
        </p:spPr>
      </p:pic>
      <p:pic>
        <p:nvPicPr>
          <p:cNvPr id="33" name="Graphic 32" descr="Diving">
            <a:extLst>
              <a:ext uri="{FF2B5EF4-FFF2-40B4-BE49-F238E27FC236}">
                <a16:creationId xmlns:a16="http://schemas.microsoft.com/office/drawing/2014/main" id="{7E435AF7-458A-4DB4-A2B7-9B9E42EE7D8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86571" y="4902979"/>
            <a:ext cx="686680" cy="686680"/>
          </a:xfrm>
          <a:prstGeom prst="rect">
            <a:avLst/>
          </a:prstGeom>
        </p:spPr>
      </p:pic>
      <p:pic>
        <p:nvPicPr>
          <p:cNvPr id="35" name="Graphic 34" descr="Climbing">
            <a:extLst>
              <a:ext uri="{FF2B5EF4-FFF2-40B4-BE49-F238E27FC236}">
                <a16:creationId xmlns:a16="http://schemas.microsoft.com/office/drawing/2014/main" id="{82284281-46D8-4BCA-8309-539016F453F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52559" y="4269484"/>
            <a:ext cx="686680" cy="686680"/>
          </a:xfrm>
          <a:prstGeom prst="rect">
            <a:avLst/>
          </a:prstGeom>
        </p:spPr>
      </p:pic>
      <p:pic>
        <p:nvPicPr>
          <p:cNvPr id="37" name="Graphic 36" descr="Snowshoeing">
            <a:extLst>
              <a:ext uri="{FF2B5EF4-FFF2-40B4-BE49-F238E27FC236}">
                <a16:creationId xmlns:a16="http://schemas.microsoft.com/office/drawing/2014/main" id="{BBC80AA8-825F-43BC-8B27-8A954361A5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32175" y="4298818"/>
            <a:ext cx="581124" cy="581124"/>
          </a:xfrm>
          <a:prstGeom prst="rect">
            <a:avLst/>
          </a:prstGeom>
        </p:spPr>
      </p:pic>
      <p:graphicFrame>
        <p:nvGraphicFramePr>
          <p:cNvPr id="42" name="Table 42">
            <a:extLst>
              <a:ext uri="{FF2B5EF4-FFF2-40B4-BE49-F238E27FC236}">
                <a16:creationId xmlns:a16="http://schemas.microsoft.com/office/drawing/2014/main" id="{8726E8BE-0CB7-41DB-ACFB-FE6E741C612D}"/>
              </a:ext>
            </a:extLst>
          </p:cNvPr>
          <p:cNvGraphicFramePr>
            <a:graphicFrameLocks noGrp="1"/>
          </p:cNvGraphicFramePr>
          <p:nvPr/>
        </p:nvGraphicFramePr>
        <p:xfrm>
          <a:off x="161786" y="1287963"/>
          <a:ext cx="2947841" cy="1483360"/>
        </p:xfrm>
        <a:graphic>
          <a:graphicData uri="http://schemas.openxmlformats.org/drawingml/2006/table">
            <a:tbl>
              <a:tblPr firstRow="1" bandRow="1">
                <a:tableStyleId>{3C2FFA5D-87B4-456A-9821-1D502468CF0F}</a:tableStyleId>
              </a:tblPr>
              <a:tblGrid>
                <a:gridCol w="1743285">
                  <a:extLst>
                    <a:ext uri="{9D8B030D-6E8A-4147-A177-3AD203B41FA5}">
                      <a16:colId xmlns:a16="http://schemas.microsoft.com/office/drawing/2014/main" val="3794255340"/>
                    </a:ext>
                  </a:extLst>
                </a:gridCol>
                <a:gridCol w="1204556">
                  <a:extLst>
                    <a:ext uri="{9D8B030D-6E8A-4147-A177-3AD203B41FA5}">
                      <a16:colId xmlns:a16="http://schemas.microsoft.com/office/drawing/2014/main" val="312719525"/>
                    </a:ext>
                  </a:extLst>
                </a:gridCol>
              </a:tblGrid>
              <a:tr h="370840">
                <a:tc gridSpan="2">
                  <a:txBody>
                    <a:bodyPr/>
                    <a:lstStyle/>
                    <a:p>
                      <a:pPr algn="ctr"/>
                      <a:r>
                        <a:rPr lang="en-US" sz="1500"/>
                        <a:t>Telemetry Binary</a:t>
                      </a:r>
                    </a:p>
                  </a:txBody>
                  <a:tcPr anchor="ctr"/>
                </a:tc>
                <a:tc hMerge="1">
                  <a:txBody>
                    <a:bodyPr/>
                    <a:lstStyle/>
                    <a:p>
                      <a:pPr algn="ctr"/>
                      <a:endParaRPr lang="en-US"/>
                    </a:p>
                  </a:txBody>
                  <a:tcPr/>
                </a:tc>
                <a:extLst>
                  <a:ext uri="{0D108BD9-81ED-4DB2-BD59-A6C34878D82A}">
                    <a16:rowId xmlns:a16="http://schemas.microsoft.com/office/drawing/2014/main" val="3642571816"/>
                  </a:ext>
                </a:extLst>
              </a:tr>
              <a:tr h="370840">
                <a:tc>
                  <a:txBody>
                    <a:bodyPr/>
                    <a:lstStyle/>
                    <a:p>
                      <a:pPr algn="ctr"/>
                      <a:r>
                        <a:rPr lang="en-US" sz="1500"/>
                        <a:t>Header</a:t>
                      </a:r>
                    </a:p>
                  </a:txBody>
                  <a:tcPr anchor="ctr"/>
                </a:tc>
                <a:tc>
                  <a:txBody>
                    <a:bodyPr/>
                    <a:lstStyle/>
                    <a:p>
                      <a:pPr algn="ctr"/>
                      <a:r>
                        <a:rPr lang="en-US" sz="1500"/>
                        <a:t>State</a:t>
                      </a:r>
                    </a:p>
                  </a:txBody>
                  <a:tcPr anchor="ctr"/>
                </a:tc>
                <a:extLst>
                  <a:ext uri="{0D108BD9-81ED-4DB2-BD59-A6C34878D82A}">
                    <a16:rowId xmlns:a16="http://schemas.microsoft.com/office/drawing/2014/main" val="3635594011"/>
                  </a:ext>
                </a:extLst>
              </a:tr>
              <a:tr h="370840">
                <a:tc>
                  <a:txBody>
                    <a:bodyPr/>
                    <a:lstStyle/>
                    <a:p>
                      <a:pPr algn="ctr"/>
                      <a:r>
                        <a:rPr lang="en-US" sz="1500"/>
                        <a:t>Table of Contents </a:t>
                      </a:r>
                    </a:p>
                  </a:txBody>
                  <a:tcPr anchor="ctr"/>
                </a:tc>
                <a:tc>
                  <a:txBody>
                    <a:bodyPr/>
                    <a:lstStyle/>
                    <a:p>
                      <a:pPr algn="ctr"/>
                      <a:r>
                        <a:rPr lang="en-US" sz="1500"/>
                        <a:t>Data List</a:t>
                      </a:r>
                    </a:p>
                  </a:txBody>
                  <a:tcPr anchor="ctr"/>
                </a:tc>
                <a:extLst>
                  <a:ext uri="{0D108BD9-81ED-4DB2-BD59-A6C34878D82A}">
                    <a16:rowId xmlns:a16="http://schemas.microsoft.com/office/drawing/2014/main" val="1883537718"/>
                  </a:ext>
                </a:extLst>
              </a:tr>
              <a:tr h="370840">
                <a:tc>
                  <a:txBody>
                    <a:bodyPr/>
                    <a:lstStyle/>
                    <a:p>
                      <a:pPr algn="ctr"/>
                      <a:r>
                        <a:rPr lang="en-US" sz="1500"/>
                        <a:t>Object(s)</a:t>
                      </a:r>
                    </a:p>
                  </a:txBody>
                  <a:tcPr anchor="ctr"/>
                </a:tc>
                <a:tc>
                  <a:txBody>
                    <a:bodyPr/>
                    <a:lstStyle/>
                    <a:p>
                      <a:pPr algn="ctr"/>
                      <a:r>
                        <a:rPr lang="en-US" sz="1500"/>
                        <a:t>Data State</a:t>
                      </a:r>
                    </a:p>
                  </a:txBody>
                  <a:tcPr anchor="ctr"/>
                </a:tc>
                <a:extLst>
                  <a:ext uri="{0D108BD9-81ED-4DB2-BD59-A6C34878D82A}">
                    <a16:rowId xmlns:a16="http://schemas.microsoft.com/office/drawing/2014/main" val="3711963298"/>
                  </a:ext>
                </a:extLst>
              </a:tr>
            </a:tbl>
          </a:graphicData>
        </a:graphic>
      </p:graphicFrame>
      <p:graphicFrame>
        <p:nvGraphicFramePr>
          <p:cNvPr id="46" name="Table 46">
            <a:extLst>
              <a:ext uri="{FF2B5EF4-FFF2-40B4-BE49-F238E27FC236}">
                <a16:creationId xmlns:a16="http://schemas.microsoft.com/office/drawing/2014/main" id="{B55E1384-4BC0-4FDD-933E-1D8DBC2FAAC2}"/>
              </a:ext>
            </a:extLst>
          </p:cNvPr>
          <p:cNvGraphicFramePr>
            <a:graphicFrameLocks noGrp="1"/>
          </p:cNvGraphicFramePr>
          <p:nvPr/>
        </p:nvGraphicFramePr>
        <p:xfrm>
          <a:off x="3635429" y="1262117"/>
          <a:ext cx="4947920" cy="2209800"/>
        </p:xfrm>
        <a:graphic>
          <a:graphicData uri="http://schemas.openxmlformats.org/drawingml/2006/table">
            <a:tbl>
              <a:tblPr firstRow="1" bandRow="1">
                <a:tableStyleId>{3C2FFA5D-87B4-456A-9821-1D502468CF0F}</a:tableStyleId>
              </a:tblPr>
              <a:tblGrid>
                <a:gridCol w="2245360">
                  <a:extLst>
                    <a:ext uri="{9D8B030D-6E8A-4147-A177-3AD203B41FA5}">
                      <a16:colId xmlns:a16="http://schemas.microsoft.com/office/drawing/2014/main" val="235791661"/>
                    </a:ext>
                  </a:extLst>
                </a:gridCol>
                <a:gridCol w="2702560">
                  <a:extLst>
                    <a:ext uri="{9D8B030D-6E8A-4147-A177-3AD203B41FA5}">
                      <a16:colId xmlns:a16="http://schemas.microsoft.com/office/drawing/2014/main" val="1005658928"/>
                    </a:ext>
                  </a:extLst>
                </a:gridCol>
              </a:tblGrid>
              <a:tr h="370840">
                <a:tc gridSpan="2">
                  <a:txBody>
                    <a:bodyPr/>
                    <a:lstStyle/>
                    <a:p>
                      <a:pPr algn="ctr"/>
                      <a:r>
                        <a:rPr lang="en-US" sz="1500"/>
                        <a:t>Analysis Handbook</a:t>
                      </a:r>
                    </a:p>
                  </a:txBody>
                  <a:tcPr anchor="ctr"/>
                </a:tc>
                <a:tc hMerge="1">
                  <a:txBody>
                    <a:bodyPr/>
                    <a:lstStyle/>
                    <a:p>
                      <a:endParaRPr lang="en-US"/>
                    </a:p>
                  </a:txBody>
                  <a:tcPr/>
                </a:tc>
                <a:extLst>
                  <a:ext uri="{0D108BD9-81ED-4DB2-BD59-A6C34878D82A}">
                    <a16:rowId xmlns:a16="http://schemas.microsoft.com/office/drawing/2014/main" val="3014072076"/>
                  </a:ext>
                </a:extLst>
              </a:tr>
              <a:tr h="370840">
                <a:tc>
                  <a:txBody>
                    <a:bodyPr/>
                    <a:lstStyle/>
                    <a:p>
                      <a:pPr algn="ctr"/>
                      <a:r>
                        <a:rPr lang="en-US" sz="1500"/>
                        <a:t>Entrance State</a:t>
                      </a:r>
                    </a:p>
                  </a:txBody>
                  <a:tcPr anchor="ctr"/>
                </a:tc>
                <a:tc>
                  <a:txBody>
                    <a:bodyPr/>
                    <a:lstStyle/>
                    <a:p>
                      <a:pPr algn="ctr"/>
                      <a:r>
                        <a:rPr lang="en-US" sz="1500"/>
                        <a:t>Assert, Bad Context, etc.</a:t>
                      </a:r>
                    </a:p>
                  </a:txBody>
                  <a:tcPr anchor="ctr"/>
                </a:tc>
                <a:extLst>
                  <a:ext uri="{0D108BD9-81ED-4DB2-BD59-A6C34878D82A}">
                    <a16:rowId xmlns:a16="http://schemas.microsoft.com/office/drawing/2014/main" val="455740576"/>
                  </a:ext>
                </a:extLst>
              </a:tr>
              <a:tr h="538480">
                <a:tc>
                  <a:txBody>
                    <a:bodyPr/>
                    <a:lstStyle/>
                    <a:p>
                      <a:pPr algn="ctr"/>
                      <a:r>
                        <a:rPr lang="en-US" sz="1500"/>
                        <a:t>Significant Data Objects</a:t>
                      </a:r>
                    </a:p>
                  </a:txBody>
                  <a:tcPr anchor="ctr"/>
                </a:tc>
                <a:tc>
                  <a:txBody>
                    <a:bodyPr/>
                    <a:lstStyle/>
                    <a:p>
                      <a:pPr algn="ctr"/>
                      <a:r>
                        <a:rPr lang="en-US" sz="1500"/>
                        <a:t>Erase Table</a:t>
                      </a:r>
                    </a:p>
                    <a:p>
                      <a:pPr algn="ctr"/>
                      <a:r>
                        <a:rPr lang="en-US" sz="1500"/>
                        <a:t>Band State</a:t>
                      </a:r>
                    </a:p>
                  </a:txBody>
                  <a:tcPr anchor="ctr"/>
                </a:tc>
                <a:extLst>
                  <a:ext uri="{0D108BD9-81ED-4DB2-BD59-A6C34878D82A}">
                    <a16:rowId xmlns:a16="http://schemas.microsoft.com/office/drawing/2014/main" val="3495273618"/>
                  </a:ext>
                </a:extLst>
              </a:tr>
              <a:tr h="370840">
                <a:tc>
                  <a:txBody>
                    <a:bodyPr/>
                    <a:lstStyle/>
                    <a:p>
                      <a:pPr algn="ctr"/>
                      <a:r>
                        <a:rPr lang="en-US" sz="1500"/>
                        <a:t>Methods to Evaluate Data</a:t>
                      </a:r>
                    </a:p>
                  </a:txBody>
                  <a:tcPr anchor="ctr"/>
                </a:tc>
                <a:tc>
                  <a:txBody>
                    <a:bodyPr/>
                    <a:lstStyle/>
                    <a:p>
                      <a:pPr algn="ctr"/>
                      <a:r>
                        <a:rPr lang="en-US" sz="1500"/>
                        <a:t>Erase Table to State List</a:t>
                      </a:r>
                    </a:p>
                  </a:txBody>
                  <a:tcPr anchor="ctr"/>
                </a:tc>
                <a:extLst>
                  <a:ext uri="{0D108BD9-81ED-4DB2-BD59-A6C34878D82A}">
                    <a16:rowId xmlns:a16="http://schemas.microsoft.com/office/drawing/2014/main" val="2259774804"/>
                  </a:ext>
                </a:extLst>
              </a:tr>
              <a:tr h="370840">
                <a:tc>
                  <a:txBody>
                    <a:bodyPr/>
                    <a:lstStyle/>
                    <a:p>
                      <a:pPr algn="ctr"/>
                      <a:r>
                        <a:rPr lang="en-US" sz="1500"/>
                        <a:t>Behavior Expectation</a:t>
                      </a:r>
                    </a:p>
                  </a:txBody>
                  <a:tcPr anchor="ctr"/>
                </a:tc>
                <a:tc>
                  <a:txBody>
                    <a:bodyPr/>
                    <a:lstStyle/>
                    <a:p>
                      <a:pPr algn="ctr"/>
                      <a:r>
                        <a:rPr lang="en-US" sz="1500"/>
                        <a:t>Interval, state, etc. ranges</a:t>
                      </a:r>
                    </a:p>
                  </a:txBody>
                  <a:tcPr anchor="ctr"/>
                </a:tc>
                <a:extLst>
                  <a:ext uri="{0D108BD9-81ED-4DB2-BD59-A6C34878D82A}">
                    <a16:rowId xmlns:a16="http://schemas.microsoft.com/office/drawing/2014/main" val="4267186656"/>
                  </a:ext>
                </a:extLst>
              </a:tr>
            </a:tbl>
          </a:graphicData>
        </a:graphic>
      </p:graphicFrame>
      <p:sp>
        <p:nvSpPr>
          <p:cNvPr id="48" name="Arrow: Right 47">
            <a:extLst>
              <a:ext uri="{FF2B5EF4-FFF2-40B4-BE49-F238E27FC236}">
                <a16:creationId xmlns:a16="http://schemas.microsoft.com/office/drawing/2014/main" id="{0E417ED4-DED9-4D3D-9680-7A7845EC273D}"/>
              </a:ext>
            </a:extLst>
          </p:cNvPr>
          <p:cNvSpPr/>
          <p:nvPr/>
        </p:nvSpPr>
        <p:spPr>
          <a:xfrm>
            <a:off x="2819674" y="1633794"/>
            <a:ext cx="1234147" cy="369221"/>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14299E08-E606-4F60-AB52-D6D0872A8E2A}"/>
              </a:ext>
            </a:extLst>
          </p:cNvPr>
          <p:cNvSpPr/>
          <p:nvPr/>
        </p:nvSpPr>
        <p:spPr>
          <a:xfrm>
            <a:off x="2918945" y="2063786"/>
            <a:ext cx="833120" cy="36922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A73FF166-1B17-49A4-8DB6-D34CC0DD416A}"/>
              </a:ext>
            </a:extLst>
          </p:cNvPr>
          <p:cNvSpPr/>
          <p:nvPr/>
        </p:nvSpPr>
        <p:spPr>
          <a:xfrm rot="799714">
            <a:off x="2968830" y="2461802"/>
            <a:ext cx="733349" cy="36922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Arrow: Striped Right 50">
            <a:extLst>
              <a:ext uri="{FF2B5EF4-FFF2-40B4-BE49-F238E27FC236}">
                <a16:creationId xmlns:a16="http://schemas.microsoft.com/office/drawing/2014/main" id="{D1A4E0C0-96E0-4EA5-BF53-F38B32957B19}"/>
              </a:ext>
            </a:extLst>
          </p:cNvPr>
          <p:cNvSpPr/>
          <p:nvPr/>
        </p:nvSpPr>
        <p:spPr>
          <a:xfrm>
            <a:off x="8643019" y="1651561"/>
            <a:ext cx="978408" cy="1255213"/>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Head with gears">
            <a:extLst>
              <a:ext uri="{FF2B5EF4-FFF2-40B4-BE49-F238E27FC236}">
                <a16:creationId xmlns:a16="http://schemas.microsoft.com/office/drawing/2014/main" id="{D1032993-D05D-4DDC-90F6-7216E9933F5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542765" y="4490495"/>
            <a:ext cx="1218920" cy="1218920"/>
          </a:xfrm>
          <a:prstGeom prst="rect">
            <a:avLst/>
          </a:prstGeom>
        </p:spPr>
      </p:pic>
      <p:sp>
        <p:nvSpPr>
          <p:cNvPr id="53" name="TextBox 52">
            <a:extLst>
              <a:ext uri="{FF2B5EF4-FFF2-40B4-BE49-F238E27FC236}">
                <a16:creationId xmlns:a16="http://schemas.microsoft.com/office/drawing/2014/main" id="{2F6D3323-7B65-4FAF-B343-B882EA86D10C}"/>
              </a:ext>
            </a:extLst>
          </p:cNvPr>
          <p:cNvSpPr txBox="1"/>
          <p:nvPr/>
        </p:nvSpPr>
        <p:spPr>
          <a:xfrm>
            <a:off x="9168688" y="3870366"/>
            <a:ext cx="1873771"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a:t>Machine Programming</a:t>
            </a:r>
          </a:p>
        </p:txBody>
      </p:sp>
      <p:pic>
        <p:nvPicPr>
          <p:cNvPr id="55" name="Graphic 54" descr="Fingerprint">
            <a:extLst>
              <a:ext uri="{FF2B5EF4-FFF2-40B4-BE49-F238E27FC236}">
                <a16:creationId xmlns:a16="http://schemas.microsoft.com/office/drawing/2014/main" id="{39891FA4-212A-402A-8CF5-279FDE23170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31857" y="1629423"/>
            <a:ext cx="584735" cy="584735"/>
          </a:xfrm>
          <a:prstGeom prst="rect">
            <a:avLst/>
          </a:prstGeom>
        </p:spPr>
      </p:pic>
      <p:pic>
        <p:nvPicPr>
          <p:cNvPr id="57" name="Graphic 56" descr="Checklist RTL">
            <a:extLst>
              <a:ext uri="{FF2B5EF4-FFF2-40B4-BE49-F238E27FC236}">
                <a16:creationId xmlns:a16="http://schemas.microsoft.com/office/drawing/2014/main" id="{EF57249B-4A80-4426-9A0A-EBE2244D35F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47383" y="4424554"/>
            <a:ext cx="894003" cy="554847"/>
          </a:xfrm>
          <a:prstGeom prst="rect">
            <a:avLst/>
          </a:prstGeom>
        </p:spPr>
      </p:pic>
      <p:pic>
        <p:nvPicPr>
          <p:cNvPr id="59" name="Graphic 58" descr="Contract">
            <a:extLst>
              <a:ext uri="{FF2B5EF4-FFF2-40B4-BE49-F238E27FC236}">
                <a16:creationId xmlns:a16="http://schemas.microsoft.com/office/drawing/2014/main" id="{94C1C421-D618-48B3-8913-4397E56B1D9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38159" y="4876205"/>
            <a:ext cx="931236" cy="931236"/>
          </a:xfrm>
          <a:prstGeom prst="rect">
            <a:avLst/>
          </a:prstGeom>
        </p:spPr>
      </p:pic>
      <p:sp>
        <p:nvSpPr>
          <p:cNvPr id="60" name="TextBox 59">
            <a:extLst>
              <a:ext uri="{FF2B5EF4-FFF2-40B4-BE49-F238E27FC236}">
                <a16:creationId xmlns:a16="http://schemas.microsoft.com/office/drawing/2014/main" id="{E2C17489-FAFB-4BA4-B1E8-E4E224321E35}"/>
              </a:ext>
            </a:extLst>
          </p:cNvPr>
          <p:cNvSpPr txBox="1"/>
          <p:nvPr/>
        </p:nvSpPr>
        <p:spPr>
          <a:xfrm>
            <a:off x="10934159" y="3963685"/>
            <a:ext cx="1139235" cy="246221"/>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pPr algn="ctr"/>
            <a:r>
              <a:rPr lang="en-US" sz="1600"/>
              <a:t>Report </a:t>
            </a:r>
          </a:p>
        </p:txBody>
      </p:sp>
      <p:pic>
        <p:nvPicPr>
          <p:cNvPr id="6" name="Graphic 5" descr="Magnifying glass">
            <a:extLst>
              <a:ext uri="{FF2B5EF4-FFF2-40B4-BE49-F238E27FC236}">
                <a16:creationId xmlns:a16="http://schemas.microsoft.com/office/drawing/2014/main" id="{41066EB4-E642-4A10-A351-4EA7EC0D83F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60164" y="2014517"/>
            <a:ext cx="596185" cy="596185"/>
          </a:xfrm>
          <a:prstGeom prst="rect">
            <a:avLst/>
          </a:prstGeom>
        </p:spPr>
      </p:pic>
      <p:sp>
        <p:nvSpPr>
          <p:cNvPr id="8" name="TextBox 7">
            <a:extLst>
              <a:ext uri="{FF2B5EF4-FFF2-40B4-BE49-F238E27FC236}">
                <a16:creationId xmlns:a16="http://schemas.microsoft.com/office/drawing/2014/main" id="{3F847EEC-8211-45E2-92A6-F2599D2DB70E}"/>
              </a:ext>
            </a:extLst>
          </p:cNvPr>
          <p:cNvSpPr txBox="1"/>
          <p:nvPr/>
        </p:nvSpPr>
        <p:spPr>
          <a:xfrm>
            <a:off x="6729772" y="4635893"/>
            <a:ext cx="848951" cy="553998"/>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spAutoFit/>
          </a:bodyPr>
          <a:lstStyle/>
          <a:p>
            <a:r>
              <a:rPr lang="en-US" sz="1200">
                <a:solidFill>
                  <a:schemeClr val="tx1"/>
                </a:solidFill>
              </a:rPr>
              <a:t>I        O      %</a:t>
            </a:r>
          </a:p>
          <a:p>
            <a:endParaRPr lang="en-US" sz="1200">
              <a:solidFill>
                <a:schemeClr val="tx1"/>
              </a:solidFill>
            </a:endParaRPr>
          </a:p>
          <a:p>
            <a:endParaRPr lang="en-US" sz="1200">
              <a:solidFill>
                <a:schemeClr val="tx1"/>
              </a:solidFill>
            </a:endParaRPr>
          </a:p>
        </p:txBody>
      </p:sp>
      <p:sp>
        <p:nvSpPr>
          <p:cNvPr id="9" name="Rectangle 8">
            <a:extLst>
              <a:ext uri="{FF2B5EF4-FFF2-40B4-BE49-F238E27FC236}">
                <a16:creationId xmlns:a16="http://schemas.microsoft.com/office/drawing/2014/main" id="{DE017A6A-E3FD-4A7E-A40F-729333298310}"/>
              </a:ext>
            </a:extLst>
          </p:cNvPr>
          <p:cNvSpPr/>
          <p:nvPr/>
        </p:nvSpPr>
        <p:spPr>
          <a:xfrm>
            <a:off x="6608782" y="4884749"/>
            <a:ext cx="1123641"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a:spAutoFit/>
          </a:bodyPr>
          <a:lstStyle/>
          <a:p>
            <a:r>
              <a:rPr lang="en-US" sz="1200">
                <a:solidFill>
                  <a:schemeClr val="tx1"/>
                </a:solidFill>
              </a:rPr>
              <a:t>S,T     A       %    </a:t>
            </a:r>
          </a:p>
        </p:txBody>
      </p:sp>
      <p:sp>
        <p:nvSpPr>
          <p:cNvPr id="10" name="Rectangle 9">
            <a:extLst>
              <a:ext uri="{FF2B5EF4-FFF2-40B4-BE49-F238E27FC236}">
                <a16:creationId xmlns:a16="http://schemas.microsoft.com/office/drawing/2014/main" id="{4B54B5A9-802D-416C-AFF9-8A82D7A37793}"/>
              </a:ext>
            </a:extLst>
          </p:cNvPr>
          <p:cNvSpPr/>
          <p:nvPr/>
        </p:nvSpPr>
        <p:spPr>
          <a:xfrm>
            <a:off x="6626199" y="5176361"/>
            <a:ext cx="986167"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a:spAutoFit/>
          </a:bodyPr>
          <a:lstStyle/>
          <a:p>
            <a:r>
              <a:rPr lang="en-US" sz="1200">
                <a:solidFill>
                  <a:schemeClr val="tx1"/>
                </a:solidFill>
              </a:rPr>
              <a:t>S       SP      V</a:t>
            </a:r>
          </a:p>
        </p:txBody>
      </p:sp>
      <p:sp>
        <p:nvSpPr>
          <p:cNvPr id="11" name="Rectangle 10">
            <a:extLst>
              <a:ext uri="{FF2B5EF4-FFF2-40B4-BE49-F238E27FC236}">
                <a16:creationId xmlns:a16="http://schemas.microsoft.com/office/drawing/2014/main" id="{126F161E-7B09-4D59-A84B-B4A3091EF3BC}"/>
              </a:ext>
            </a:extLst>
          </p:cNvPr>
          <p:cNvSpPr/>
          <p:nvPr/>
        </p:nvSpPr>
        <p:spPr>
          <a:xfrm>
            <a:off x="8866588" y="3363344"/>
            <a:ext cx="3254275" cy="338554"/>
          </a:xfrm>
          <a:prstGeom prst="rect">
            <a:avLst/>
          </a:prstGeom>
        </p:spPr>
        <p:txBody>
          <a:bodyPr wrap="square">
            <a:spAutoFit/>
          </a:bodyPr>
          <a:lstStyle/>
          <a:p>
            <a:pPr algn="ctr"/>
            <a:r>
              <a:rPr lang="en-US" sz="1600"/>
              <a:t>I.E. Markov Decision Process (MDP)</a:t>
            </a:r>
          </a:p>
        </p:txBody>
      </p:sp>
      <p:pic>
        <p:nvPicPr>
          <p:cNvPr id="13" name="Graphic 12" descr="Run">
            <a:extLst>
              <a:ext uri="{FF2B5EF4-FFF2-40B4-BE49-F238E27FC236}">
                <a16:creationId xmlns:a16="http://schemas.microsoft.com/office/drawing/2014/main" id="{E2BA54B7-9815-435F-A8E4-38BC2611A93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77688" y="1932450"/>
            <a:ext cx="726081" cy="726081"/>
          </a:xfrm>
          <a:prstGeom prst="rect">
            <a:avLst/>
          </a:prstGeom>
        </p:spPr>
      </p:pic>
    </p:spTree>
    <p:extLst>
      <p:ext uri="{BB962C8B-B14F-4D97-AF65-F5344CB8AC3E}">
        <p14:creationId xmlns:p14="http://schemas.microsoft.com/office/powerpoint/2010/main" val="255379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C37C0-D097-46A0-87EE-6B6AA3A4F4FD}"/>
              </a:ext>
            </a:extLst>
          </p:cNvPr>
          <p:cNvSpPr>
            <a:spLocks noGrp="1"/>
          </p:cNvSpPr>
          <p:nvPr>
            <p:ph type="sldNum" sz="quarter" idx="12"/>
          </p:nvPr>
        </p:nvSpPr>
        <p:spPr/>
        <p:txBody>
          <a:bodyPr/>
          <a:lstStyle/>
          <a:p>
            <a:fld id="{EE2556C5-CE8C-6547-B838-EA80C61A4AF7}" type="slidenum">
              <a:rPr lang="en-US" smtClean="0">
                <a:solidFill>
                  <a:schemeClr val="bg1"/>
                </a:solidFill>
              </a:rPr>
              <a:pPr/>
              <a:t>71</a:t>
            </a:fld>
            <a:endParaRPr lang="en-US">
              <a:solidFill>
                <a:schemeClr val="bg1"/>
              </a:solidFill>
            </a:endParaRPr>
          </a:p>
        </p:txBody>
      </p:sp>
      <p:sp>
        <p:nvSpPr>
          <p:cNvPr id="4" name="Content Placeholder 3">
            <a:extLst>
              <a:ext uri="{FF2B5EF4-FFF2-40B4-BE49-F238E27FC236}">
                <a16:creationId xmlns:a16="http://schemas.microsoft.com/office/drawing/2014/main" id="{659A7B74-AE91-4D82-995A-CB2C1E6F4BFC}"/>
              </a:ext>
            </a:extLst>
          </p:cNvPr>
          <p:cNvSpPr>
            <a:spLocks noGrp="1"/>
          </p:cNvSpPr>
          <p:nvPr>
            <p:ph idx="1"/>
          </p:nvPr>
        </p:nvSpPr>
        <p:spPr>
          <a:xfrm>
            <a:off x="607484" y="1117600"/>
            <a:ext cx="10970683" cy="4902200"/>
          </a:xfrm>
        </p:spPr>
        <p:txBody>
          <a:bodyPr>
            <a:normAutofit fontScale="92500" lnSpcReduction="10000"/>
          </a:bodyPr>
          <a:lstStyle/>
          <a:p>
            <a:r>
              <a:rPr lang="en-US" sz="2400"/>
              <a:t>Aligns with 2019 TSLRP Machine Programming and 2020 TSLRP submission.</a:t>
            </a:r>
          </a:p>
          <a:p>
            <a:r>
              <a:rPr lang="en-US" sz="2400"/>
              <a:t>Embraces host system driven identification of anomalies to amend and mitigate them in the future</a:t>
            </a:r>
          </a:p>
          <a:p>
            <a:pPr lvl="1"/>
            <a:r>
              <a:rPr lang="en-US" sz="2000"/>
              <a:t>Enables engineers with domain analysis modules to increase org velocity (automate expert output)</a:t>
            </a:r>
          </a:p>
          <a:p>
            <a:pPr lvl="1"/>
            <a:r>
              <a:rPr lang="en-US" sz="2000"/>
              <a:t>High velocity automated context feedback mechanisms to provide insight to compress timelines for earlier PRQs and enhanced pathfinding</a:t>
            </a:r>
          </a:p>
          <a:p>
            <a:pPr lvl="1"/>
            <a:r>
              <a:rPr lang="en-US" sz="2000"/>
              <a:t>Shifts mindset of experts to reflect on methods of analysis for feature creation</a:t>
            </a:r>
          </a:p>
          <a:p>
            <a:pPr lvl="1"/>
            <a:r>
              <a:rPr lang="en-US" sz="2000"/>
              <a:t>Continuous learning model ensures we can analyze our ecosystem in a rapid manner</a:t>
            </a:r>
          </a:p>
          <a:p>
            <a:r>
              <a:rPr lang="en-US" sz="2400"/>
              <a:t>Enables design weaknesses detection from expert driven Meta data analysis to: </a:t>
            </a:r>
          </a:p>
          <a:p>
            <a:pPr lvl="1"/>
            <a:r>
              <a:rPr lang="en-US" sz="2000"/>
              <a:t>Feed forward and back propagation enabled us leap into future architectures in shorter timeframes embracing reconfiguration</a:t>
            </a:r>
          </a:p>
          <a:p>
            <a:r>
              <a:rPr lang="en-US" sz="2400"/>
              <a:t>Strengthens patents we have in our proprietary telemetry through technological advances</a:t>
            </a:r>
          </a:p>
        </p:txBody>
      </p:sp>
      <p:sp>
        <p:nvSpPr>
          <p:cNvPr id="3" name="Title 2">
            <a:extLst>
              <a:ext uri="{FF2B5EF4-FFF2-40B4-BE49-F238E27FC236}">
                <a16:creationId xmlns:a16="http://schemas.microsoft.com/office/drawing/2014/main" id="{D03A8067-D1EE-43B8-B0C0-4D278885325C}"/>
              </a:ext>
            </a:extLst>
          </p:cNvPr>
          <p:cNvSpPr>
            <a:spLocks noGrp="1"/>
          </p:cNvSpPr>
          <p:nvPr>
            <p:ph type="title"/>
          </p:nvPr>
        </p:nvSpPr>
        <p:spPr>
          <a:xfrm>
            <a:off x="607484" y="113347"/>
            <a:ext cx="10972800" cy="1158240"/>
          </a:xfrm>
        </p:spPr>
        <p:txBody>
          <a:bodyPr/>
          <a:lstStyle/>
          <a:p>
            <a:r>
              <a:rPr lang="en-US" dirty="0"/>
              <a:t>RAAD: Strategic Value</a:t>
            </a:r>
            <a:br>
              <a:rPr lang="en-US" dirty="0"/>
            </a:br>
            <a:endParaRPr lang="en-US" dirty="0"/>
          </a:p>
        </p:txBody>
      </p:sp>
    </p:spTree>
    <p:extLst>
      <p:ext uri="{BB962C8B-B14F-4D97-AF65-F5344CB8AC3E}">
        <p14:creationId xmlns:p14="http://schemas.microsoft.com/office/powerpoint/2010/main" val="343805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schemeClr val="bg1"/>
                </a:solidFill>
              </a:rPr>
              <a:pPr/>
              <a:t>72</a:t>
            </a:fld>
            <a:endParaRPr lang="en-US">
              <a:solidFill>
                <a:schemeClr val="bg1"/>
              </a:solidFill>
            </a:endParaRPr>
          </a:p>
        </p:txBody>
      </p:sp>
      <p:sp>
        <p:nvSpPr>
          <p:cNvPr id="4" name="Content Placeholder 3"/>
          <p:cNvSpPr>
            <a:spLocks noGrp="1"/>
          </p:cNvSpPr>
          <p:nvPr>
            <p:ph idx="1"/>
          </p:nvPr>
        </p:nvSpPr>
        <p:spPr>
          <a:xfrm>
            <a:off x="607484" y="1271588"/>
            <a:ext cx="10970683" cy="4748212"/>
          </a:xfrm>
        </p:spPr>
        <p:txBody>
          <a:bodyPr>
            <a:normAutofit lnSpcReduction="10000"/>
          </a:bodyPr>
          <a:lstStyle/>
          <a:p>
            <a:r>
              <a:rPr lang="en-US" sz="2400" dirty="0"/>
              <a:t>Enable IT Framework: Extend Intel One API for telemetry content in order to automate RAAD via MP.</a:t>
            </a:r>
          </a:p>
          <a:p>
            <a:r>
              <a:rPr lang="en-US" sz="2400" dirty="0"/>
              <a:t>Pick major fault (lead trunk product) and observe how it was solved by human experts.</a:t>
            </a:r>
          </a:p>
          <a:p>
            <a:r>
              <a:rPr lang="en-US" sz="2400" dirty="0"/>
              <a:t>Identify, gather, and use Telemetry required to provide auto expert context on the fault.</a:t>
            </a:r>
          </a:p>
          <a:p>
            <a:r>
              <a:rPr lang="en-US" sz="2400" dirty="0"/>
              <a:t>Automated expert analysis.</a:t>
            </a:r>
          </a:p>
          <a:p>
            <a:r>
              <a:rPr lang="en-US" sz="2400" dirty="0"/>
              <a:t>Train MP system(s) on that telemetry data.</a:t>
            </a:r>
          </a:p>
          <a:p>
            <a:r>
              <a:rPr lang="en-US" sz="2400" dirty="0"/>
              <a:t>Create benchmarks, verification, ROC (receiver operating characteristic), etc.</a:t>
            </a:r>
          </a:p>
          <a:p>
            <a:r>
              <a:rPr lang="en-US" sz="2400" dirty="0"/>
              <a:t>Repeat on a set of additional classes of issues and propose a general infrastructure.</a:t>
            </a:r>
          </a:p>
        </p:txBody>
      </p:sp>
      <p:sp>
        <p:nvSpPr>
          <p:cNvPr id="3" name="Title 2"/>
          <p:cNvSpPr>
            <a:spLocks noGrp="1"/>
          </p:cNvSpPr>
          <p:nvPr>
            <p:ph type="title"/>
          </p:nvPr>
        </p:nvSpPr>
        <p:spPr>
          <a:xfrm>
            <a:off x="607484" y="113347"/>
            <a:ext cx="10972800" cy="1158240"/>
          </a:xfrm>
        </p:spPr>
        <p:txBody>
          <a:bodyPr/>
          <a:lstStyle/>
          <a:p>
            <a:r>
              <a:rPr lang="en-US" dirty="0"/>
              <a:t>RAAD: Technical Approach Plan</a:t>
            </a:r>
          </a:p>
        </p:txBody>
      </p:sp>
    </p:spTree>
    <p:custDataLst>
      <p:tags r:id="rId1"/>
    </p:custDataLst>
    <p:extLst>
      <p:ext uri="{BB962C8B-B14F-4D97-AF65-F5344CB8AC3E}">
        <p14:creationId xmlns:p14="http://schemas.microsoft.com/office/powerpoint/2010/main" val="365215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12"/>
          </p:nvPr>
        </p:nvSpPr>
        <p:spPr/>
        <p:txBody>
          <a:bodyPr/>
          <a:lstStyle/>
          <a:p>
            <a:fld id="{EE2556C5-CE8C-6547-B838-EA80C61A4AF7}" type="slidenum">
              <a:rPr lang="en-US" smtClean="0">
                <a:solidFill>
                  <a:schemeClr val="bg1"/>
                </a:solidFill>
              </a:rPr>
              <a:pPr/>
              <a:t>73</a:t>
            </a:fld>
            <a:endParaRPr lang="en-US">
              <a:solidFill>
                <a:schemeClr val="bg1"/>
              </a:solidFill>
            </a:endParaRP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idx="1"/>
          </p:nvPr>
        </p:nvSpPr>
        <p:spPr>
          <a:xfrm>
            <a:off x="607484" y="1017675"/>
            <a:ext cx="10970683" cy="5002125"/>
          </a:xfrm>
        </p:spPr>
        <p:txBody>
          <a:bodyPr/>
          <a:lstStyle/>
          <a:p>
            <a:pPr lvl="1"/>
            <a:r>
              <a:rPr lang="en-US"/>
              <a:t>Solution approach: </a:t>
            </a:r>
          </a:p>
          <a:p>
            <a:pPr lvl="2"/>
            <a:r>
              <a:rPr lang="en-US"/>
              <a:t>Apply successful techniques from scientific method.</a:t>
            </a:r>
          </a:p>
        </p:txBody>
      </p:sp>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a:xfrm>
            <a:off x="607484" y="303787"/>
            <a:ext cx="10972800" cy="1158240"/>
          </a:xfrm>
        </p:spPr>
        <p:txBody>
          <a:bodyPr/>
          <a:lstStyle/>
          <a:p>
            <a:r>
              <a:rPr lang="en-US" dirty="0"/>
              <a:t>RAAD: Generalized Approach</a:t>
            </a:r>
          </a:p>
        </p:txBody>
      </p:sp>
      <p:graphicFrame>
        <p:nvGraphicFramePr>
          <p:cNvPr id="5" name="Table 5">
            <a:extLst>
              <a:ext uri="{FF2B5EF4-FFF2-40B4-BE49-F238E27FC236}">
                <a16:creationId xmlns:a16="http://schemas.microsoft.com/office/drawing/2014/main" id="{21BFB9A1-603F-4A59-9819-8B982026032C}"/>
              </a:ext>
            </a:extLst>
          </p:cNvPr>
          <p:cNvGraphicFramePr>
            <a:graphicFrameLocks noGrp="1"/>
          </p:cNvGraphicFramePr>
          <p:nvPr>
            <p:extLst>
              <p:ext uri="{D42A27DB-BD31-4B8C-83A1-F6EECF244321}">
                <p14:modId xmlns:p14="http://schemas.microsoft.com/office/powerpoint/2010/main" val="921275827"/>
              </p:ext>
            </p:extLst>
          </p:nvPr>
        </p:nvGraphicFramePr>
        <p:xfrm>
          <a:off x="166953" y="2026124"/>
          <a:ext cx="5828525" cy="3983658"/>
        </p:xfrm>
        <a:graphic>
          <a:graphicData uri="http://schemas.openxmlformats.org/drawingml/2006/table">
            <a:tbl>
              <a:tblPr firstRow="1" bandRow="1">
                <a:tableStyleId>{3C2FFA5D-87B4-456A-9821-1D502468CF0F}</a:tableStyleId>
              </a:tblPr>
              <a:tblGrid>
                <a:gridCol w="1155619">
                  <a:extLst>
                    <a:ext uri="{9D8B030D-6E8A-4147-A177-3AD203B41FA5}">
                      <a16:colId xmlns:a16="http://schemas.microsoft.com/office/drawing/2014/main" val="3133831502"/>
                    </a:ext>
                  </a:extLst>
                </a:gridCol>
                <a:gridCol w="2320963">
                  <a:extLst>
                    <a:ext uri="{9D8B030D-6E8A-4147-A177-3AD203B41FA5}">
                      <a16:colId xmlns:a16="http://schemas.microsoft.com/office/drawing/2014/main" val="834414778"/>
                    </a:ext>
                  </a:extLst>
                </a:gridCol>
                <a:gridCol w="2351943">
                  <a:extLst>
                    <a:ext uri="{9D8B030D-6E8A-4147-A177-3AD203B41FA5}">
                      <a16:colId xmlns:a16="http://schemas.microsoft.com/office/drawing/2014/main" val="3705884023"/>
                    </a:ext>
                  </a:extLst>
                </a:gridCol>
              </a:tblGrid>
              <a:tr h="287743">
                <a:tc>
                  <a:txBody>
                    <a:bodyPr/>
                    <a:lstStyle/>
                    <a:p>
                      <a:r>
                        <a:rPr lang="en-US" sz="1200"/>
                        <a:t>Domain</a:t>
                      </a:r>
                    </a:p>
                  </a:txBody>
                  <a:tcPr/>
                </a:tc>
                <a:tc>
                  <a:txBody>
                    <a:bodyPr/>
                    <a:lstStyle/>
                    <a:p>
                      <a:r>
                        <a:rPr lang="en-US" sz="1200"/>
                        <a:t>Challenge</a:t>
                      </a:r>
                    </a:p>
                  </a:txBody>
                  <a:tcPr/>
                </a:tc>
                <a:tc>
                  <a:txBody>
                    <a:bodyPr/>
                    <a:lstStyle/>
                    <a:p>
                      <a:r>
                        <a:rPr lang="en-US" sz="1200"/>
                        <a:t>Solution</a:t>
                      </a:r>
                    </a:p>
                  </a:txBody>
                  <a:tcPr/>
                </a:tc>
                <a:extLst>
                  <a:ext uri="{0D108BD9-81ED-4DB2-BD59-A6C34878D82A}">
                    <a16:rowId xmlns:a16="http://schemas.microsoft.com/office/drawing/2014/main" val="1822472561"/>
                  </a:ext>
                </a:extLst>
              </a:tr>
              <a:tr h="457200">
                <a:tc>
                  <a:txBody>
                    <a:bodyPr/>
                    <a:lstStyle/>
                    <a:p>
                      <a:r>
                        <a:rPr lang="en-US" sz="1200"/>
                        <a:t>HAL</a:t>
                      </a:r>
                      <a:endParaRPr lang="en-US" sz="1200" b="1">
                        <a:solidFill>
                          <a:srgbClr val="008E40"/>
                        </a:solidFill>
                      </a:endParaRPr>
                    </a:p>
                  </a:txBody>
                  <a:tcPr/>
                </a:tc>
                <a:tc>
                  <a:txBody>
                    <a:bodyPr/>
                    <a:lstStyle/>
                    <a:p>
                      <a:r>
                        <a:rPr lang="en-US" sz="1200"/>
                        <a:t>Thermals in Dual Port</a:t>
                      </a:r>
                      <a:endParaRPr lang="en-US" sz="1200" b="1">
                        <a:solidFill>
                          <a:srgbClr val="008E40"/>
                        </a:solidFill>
                      </a:endParaRPr>
                    </a:p>
                  </a:txBody>
                  <a:tcPr/>
                </a:tc>
                <a:tc>
                  <a:txBody>
                    <a:bodyPr/>
                    <a:lstStyle/>
                    <a:p>
                      <a:r>
                        <a:rPr lang="en-US" sz="1200"/>
                        <a:t>Learned Approximate Profile</a:t>
                      </a:r>
                      <a:endParaRPr lang="en-US" sz="1200" b="1">
                        <a:solidFill>
                          <a:srgbClr val="008E40"/>
                        </a:solidFill>
                      </a:endParaRPr>
                    </a:p>
                  </a:txBody>
                  <a:tcPr/>
                </a:tc>
                <a:extLst>
                  <a:ext uri="{0D108BD9-81ED-4DB2-BD59-A6C34878D82A}">
                    <a16:rowId xmlns:a16="http://schemas.microsoft.com/office/drawing/2014/main" val="1989073260"/>
                  </a:ext>
                </a:extLst>
              </a:tr>
              <a:tr h="479571">
                <a:tc>
                  <a:txBody>
                    <a:bodyPr/>
                    <a:lstStyle/>
                    <a:p>
                      <a:r>
                        <a:rPr lang="en-US" sz="1200"/>
                        <a:t>Transport</a:t>
                      </a:r>
                    </a:p>
                  </a:txBody>
                  <a:tcPr/>
                </a:tc>
                <a:tc>
                  <a:txBody>
                    <a:bodyPr/>
                    <a:lstStyle/>
                    <a:p>
                      <a:r>
                        <a:rPr lang="en-US" sz="1200"/>
                        <a:t>Mailbox tracking of TAPs</a:t>
                      </a:r>
                    </a:p>
                  </a:txBody>
                  <a:tcPr/>
                </a:tc>
                <a:tc>
                  <a:txBody>
                    <a:bodyPr/>
                    <a:lstStyle/>
                    <a:p>
                      <a:r>
                        <a:rPr lang="en-US" sz="1200"/>
                        <a:t>Markov Decision Process (MDP)</a:t>
                      </a:r>
                      <a:endParaRPr lang="en-US" sz="1200" b="1">
                        <a:solidFill>
                          <a:schemeClr val="accent5"/>
                        </a:solidFill>
                      </a:endParaRPr>
                    </a:p>
                  </a:txBody>
                  <a:tcPr/>
                </a:tc>
                <a:extLst>
                  <a:ext uri="{0D108BD9-81ED-4DB2-BD59-A6C34878D82A}">
                    <a16:rowId xmlns:a16="http://schemas.microsoft.com/office/drawing/2014/main" val="112894283"/>
                  </a:ext>
                </a:extLst>
              </a:tr>
              <a:tr h="287743">
                <a:tc>
                  <a:txBody>
                    <a:bodyPr/>
                    <a:lstStyle/>
                    <a:p>
                      <a:r>
                        <a:rPr lang="en-US" sz="1200"/>
                        <a:t>Core</a:t>
                      </a:r>
                    </a:p>
                  </a:txBody>
                  <a:tcPr/>
                </a:tc>
                <a:tc>
                  <a:txBody>
                    <a:bodyPr/>
                    <a:lstStyle/>
                    <a:p>
                      <a:r>
                        <a:rPr lang="en-US" sz="1200"/>
                        <a:t>Performance free space crash</a:t>
                      </a:r>
                    </a:p>
                  </a:txBody>
                  <a:tcPr/>
                </a:tc>
                <a:tc>
                  <a:txBody>
                    <a:bodyPr/>
                    <a:lstStyle/>
                    <a:p>
                      <a:r>
                        <a:rPr lang="en-US" sz="1200"/>
                        <a:t>Auto-Perf</a:t>
                      </a:r>
                      <a:endParaRPr lang="en-US" sz="1200" b="1">
                        <a:solidFill>
                          <a:schemeClr val="accent5"/>
                        </a:solidFill>
                      </a:endParaRPr>
                    </a:p>
                  </a:txBody>
                  <a:tcPr/>
                </a:tc>
                <a:extLst>
                  <a:ext uri="{0D108BD9-81ED-4DB2-BD59-A6C34878D82A}">
                    <a16:rowId xmlns:a16="http://schemas.microsoft.com/office/drawing/2014/main" val="3942515982"/>
                  </a:ext>
                </a:extLst>
              </a:tr>
              <a:tr h="287743">
                <a:tc>
                  <a:txBody>
                    <a:bodyPr/>
                    <a:lstStyle/>
                    <a:p>
                      <a:r>
                        <a:rPr lang="en-US" sz="1200"/>
                        <a:t>HAL</a:t>
                      </a:r>
                    </a:p>
                  </a:txBody>
                  <a:tcPr/>
                </a:tc>
                <a:tc>
                  <a:txBody>
                    <a:bodyPr/>
                    <a:lstStyle/>
                    <a:p>
                      <a:r>
                        <a:rPr lang="en-US" sz="1200"/>
                        <a:t>PMIC (Power management)</a:t>
                      </a:r>
                    </a:p>
                  </a:txBody>
                  <a:tcPr/>
                </a:tc>
                <a:tc>
                  <a:txBody>
                    <a:bodyPr/>
                    <a:lstStyle/>
                    <a:p>
                      <a:r>
                        <a:rPr lang="en-US" sz="1200"/>
                        <a:t>To be explored (TBE)</a:t>
                      </a:r>
                    </a:p>
                  </a:txBody>
                  <a:tcPr/>
                </a:tc>
                <a:extLst>
                  <a:ext uri="{0D108BD9-81ED-4DB2-BD59-A6C34878D82A}">
                    <a16:rowId xmlns:a16="http://schemas.microsoft.com/office/drawing/2014/main" val="1993667676"/>
                  </a:ext>
                </a:extLst>
              </a:tr>
              <a:tr h="287743">
                <a:tc>
                  <a:txBody>
                    <a:bodyPr/>
                    <a:lstStyle/>
                    <a:p>
                      <a:r>
                        <a:rPr lang="en-US" sz="1200"/>
                        <a:t>Media</a:t>
                      </a:r>
                    </a:p>
                  </a:txBody>
                  <a:tcPr/>
                </a:tc>
                <a:tc>
                  <a:txBody>
                    <a:bodyPr/>
                    <a:lstStyle/>
                    <a:p>
                      <a:r>
                        <a:rPr lang="en-US" sz="1200"/>
                        <a:t>NAND-</a:t>
                      </a:r>
                      <a:r>
                        <a:rPr lang="en-US" sz="1200" err="1"/>
                        <a:t>Optane</a:t>
                      </a:r>
                      <a:r>
                        <a:rPr lang="en-US" sz="1200"/>
                        <a:t> Stability</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a:t>TBE</a:t>
                      </a:r>
                    </a:p>
                  </a:txBody>
                  <a:tcPr/>
                </a:tc>
                <a:extLst>
                  <a:ext uri="{0D108BD9-81ED-4DB2-BD59-A6C34878D82A}">
                    <a16:rowId xmlns:a16="http://schemas.microsoft.com/office/drawing/2014/main" val="2404739734"/>
                  </a:ext>
                </a:extLst>
              </a:tr>
              <a:tr h="287743">
                <a:tc>
                  <a:txBody>
                    <a:bodyPr/>
                    <a:lstStyle/>
                    <a:p>
                      <a:r>
                        <a:rPr lang="en-US" sz="1200"/>
                        <a:t>…</a:t>
                      </a:r>
                    </a:p>
                  </a:txBody>
                  <a:tcPr/>
                </a:tc>
                <a:tc>
                  <a:txBody>
                    <a:bodyPr/>
                    <a:lstStyle/>
                    <a:p>
                      <a:r>
                        <a:rPr lang="en-US" sz="1200"/>
                        <a:t>…</a:t>
                      </a:r>
                    </a:p>
                  </a:txBody>
                  <a:tcPr/>
                </a:tc>
                <a:tc>
                  <a:txBody>
                    <a:bodyPr/>
                    <a:lstStyle/>
                    <a:p>
                      <a:r>
                        <a:rPr lang="en-US" sz="1200"/>
                        <a:t>…</a:t>
                      </a:r>
                    </a:p>
                  </a:txBody>
                  <a:tcPr/>
                </a:tc>
                <a:extLst>
                  <a:ext uri="{0D108BD9-81ED-4DB2-BD59-A6C34878D82A}">
                    <a16:rowId xmlns:a16="http://schemas.microsoft.com/office/drawing/2014/main" val="410726212"/>
                  </a:ext>
                </a:extLst>
              </a:tr>
              <a:tr h="287743">
                <a:tc>
                  <a:txBody>
                    <a:bodyPr/>
                    <a:lstStyle/>
                    <a:p>
                      <a:r>
                        <a:rPr lang="en-US" sz="1200"/>
                        <a:t>Tools</a:t>
                      </a:r>
                    </a:p>
                  </a:txBody>
                  <a:tcPr/>
                </a:tc>
                <a:tc>
                  <a:txBody>
                    <a:bodyPr/>
                    <a:lstStyle/>
                    <a:p>
                      <a:r>
                        <a:rPr lang="en-US" sz="1200"/>
                        <a:t>Compatibility of Data</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a:t>TBE</a:t>
                      </a:r>
                    </a:p>
                  </a:txBody>
                  <a:tcPr/>
                </a:tc>
                <a:extLst>
                  <a:ext uri="{0D108BD9-81ED-4DB2-BD59-A6C34878D82A}">
                    <a16:rowId xmlns:a16="http://schemas.microsoft.com/office/drawing/2014/main" val="1355557711"/>
                  </a:ext>
                </a:extLst>
              </a:tr>
              <a:tr h="287743">
                <a:tc>
                  <a:txBody>
                    <a:bodyPr/>
                    <a:lstStyle/>
                    <a:p>
                      <a:r>
                        <a:rPr lang="en-US" sz="1200"/>
                        <a:t>Common</a:t>
                      </a:r>
                    </a:p>
                  </a:txBody>
                  <a:tcPr/>
                </a:tc>
                <a:tc>
                  <a:txBody>
                    <a:bodyPr/>
                    <a:lstStyle/>
                    <a:p>
                      <a:r>
                        <a:rPr lang="en-US" sz="1200"/>
                        <a:t>Code stability in Testing</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a:t>TBE</a:t>
                      </a:r>
                    </a:p>
                  </a:txBody>
                  <a:tcPr/>
                </a:tc>
                <a:extLst>
                  <a:ext uri="{0D108BD9-81ED-4DB2-BD59-A6C34878D82A}">
                    <a16:rowId xmlns:a16="http://schemas.microsoft.com/office/drawing/2014/main" val="3139776566"/>
                  </a:ext>
                </a:extLst>
              </a:tr>
              <a:tr h="287743">
                <a:tc>
                  <a:txBody>
                    <a:bodyPr/>
                    <a:lstStyle/>
                    <a:p>
                      <a:r>
                        <a:rPr lang="en-US" sz="1200"/>
                        <a:t>Common</a:t>
                      </a:r>
                    </a:p>
                  </a:txBody>
                  <a:tcPr/>
                </a:tc>
                <a:tc>
                  <a:txBody>
                    <a:bodyPr/>
                    <a:lstStyle/>
                    <a:p>
                      <a:r>
                        <a:rPr lang="en-US" sz="1200"/>
                        <a:t>Debug Assert</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a:t>MPe-J, MISM. Control-Flag, NLog-NLP</a:t>
                      </a:r>
                    </a:p>
                  </a:txBody>
                  <a:tcPr/>
                </a:tc>
                <a:extLst>
                  <a:ext uri="{0D108BD9-81ED-4DB2-BD59-A6C34878D82A}">
                    <a16:rowId xmlns:a16="http://schemas.microsoft.com/office/drawing/2014/main" val="3018934822"/>
                  </a:ext>
                </a:extLst>
              </a:tr>
              <a:tr h="287743">
                <a:tc>
                  <a:txBody>
                    <a:bodyPr/>
                    <a:lstStyle/>
                    <a:p>
                      <a:r>
                        <a:rPr lang="en-US" sz="1200"/>
                        <a:t>Common</a:t>
                      </a:r>
                    </a:p>
                  </a:txBody>
                  <a:tcPr/>
                </a:tc>
                <a:tc>
                  <a:txBody>
                    <a:bodyPr/>
                    <a:lstStyle/>
                    <a:p>
                      <a:r>
                        <a:rPr lang="en-US" sz="1200"/>
                        <a:t>Debug Bad Context</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a:t>TBE</a:t>
                      </a:r>
                    </a:p>
                  </a:txBody>
                  <a:tcPr/>
                </a:tc>
                <a:extLst>
                  <a:ext uri="{0D108BD9-81ED-4DB2-BD59-A6C34878D82A}">
                    <a16:rowId xmlns:a16="http://schemas.microsoft.com/office/drawing/2014/main" val="1337061638"/>
                  </a:ext>
                </a:extLst>
              </a:tr>
              <a:tr h="287743">
                <a:tc>
                  <a:txBody>
                    <a:bodyPr/>
                    <a:lstStyle/>
                    <a:p>
                      <a:r>
                        <a:rPr lang="en-US" sz="1200"/>
                        <a:t>Common</a:t>
                      </a:r>
                    </a:p>
                  </a:txBody>
                  <a:tcPr/>
                </a:tc>
                <a:tc>
                  <a:txBody>
                    <a:bodyPr/>
                    <a:lstStyle/>
                    <a:p>
                      <a:r>
                        <a:rPr lang="en-US" sz="1200"/>
                        <a:t>Performance Bottleneck</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a:t>Auto-Perf</a:t>
                      </a:r>
                    </a:p>
                  </a:txBody>
                  <a:tcPr/>
                </a:tc>
                <a:extLst>
                  <a:ext uri="{0D108BD9-81ED-4DB2-BD59-A6C34878D82A}">
                    <a16:rowId xmlns:a16="http://schemas.microsoft.com/office/drawing/2014/main" val="807565447"/>
                  </a:ext>
                </a:extLst>
              </a:tr>
            </a:tbl>
          </a:graphicData>
        </a:graphic>
      </p:graphicFrame>
      <p:graphicFrame>
        <p:nvGraphicFramePr>
          <p:cNvPr id="16" name="Table 5">
            <a:extLst>
              <a:ext uri="{FF2B5EF4-FFF2-40B4-BE49-F238E27FC236}">
                <a16:creationId xmlns:a16="http://schemas.microsoft.com/office/drawing/2014/main" id="{3C939A1A-ED04-4544-9419-4A932F6C5ADA}"/>
              </a:ext>
            </a:extLst>
          </p:cNvPr>
          <p:cNvGraphicFramePr>
            <a:graphicFrameLocks noGrp="1"/>
          </p:cNvGraphicFramePr>
          <p:nvPr/>
        </p:nvGraphicFramePr>
        <p:xfrm>
          <a:off x="6164775" y="1906379"/>
          <a:ext cx="5911936" cy="4114800"/>
        </p:xfrm>
        <a:graphic>
          <a:graphicData uri="http://schemas.openxmlformats.org/drawingml/2006/table">
            <a:tbl>
              <a:tblPr firstRow="1" bandRow="1">
                <a:tableStyleId>{3C2FFA5D-87B4-456A-9821-1D502468CF0F}</a:tableStyleId>
              </a:tblPr>
              <a:tblGrid>
                <a:gridCol w="2023696">
                  <a:extLst>
                    <a:ext uri="{9D8B030D-6E8A-4147-A177-3AD203B41FA5}">
                      <a16:colId xmlns:a16="http://schemas.microsoft.com/office/drawing/2014/main" val="3133831502"/>
                    </a:ext>
                  </a:extLst>
                </a:gridCol>
                <a:gridCol w="3888240">
                  <a:extLst>
                    <a:ext uri="{9D8B030D-6E8A-4147-A177-3AD203B41FA5}">
                      <a16:colId xmlns:a16="http://schemas.microsoft.com/office/drawing/2014/main" val="834414778"/>
                    </a:ext>
                  </a:extLst>
                </a:gridCol>
              </a:tblGrid>
              <a:tr h="274320">
                <a:tc>
                  <a:txBody>
                    <a:bodyPr/>
                    <a:lstStyle/>
                    <a:p>
                      <a:r>
                        <a:rPr lang="en-US" sz="1200"/>
                        <a:t>Learning Methods</a:t>
                      </a:r>
                    </a:p>
                  </a:txBody>
                  <a:tcPr/>
                </a:tc>
                <a:tc>
                  <a:txBody>
                    <a:bodyPr/>
                    <a:lstStyle/>
                    <a:p>
                      <a:r>
                        <a:rPr lang="en-US" sz="1200"/>
                        <a:t>Summary</a:t>
                      </a:r>
                    </a:p>
                  </a:txBody>
                  <a:tcPr/>
                </a:tc>
                <a:extLst>
                  <a:ext uri="{0D108BD9-81ED-4DB2-BD59-A6C34878D82A}">
                    <a16:rowId xmlns:a16="http://schemas.microsoft.com/office/drawing/2014/main" val="1822472561"/>
                  </a:ext>
                </a:extLst>
              </a:tr>
              <a:tr h="457200">
                <a:tc>
                  <a:txBody>
                    <a:bodyPr/>
                    <a:lstStyle/>
                    <a:p>
                      <a:pPr algn="l"/>
                      <a:r>
                        <a:rPr lang="en-US" sz="1200"/>
                        <a:t>Regression</a:t>
                      </a:r>
                    </a:p>
                  </a:txBody>
                  <a:tcPr/>
                </a:tc>
                <a:tc>
                  <a:txBody>
                    <a:bodyPr/>
                    <a:lstStyle/>
                    <a:p>
                      <a:pPr algn="l"/>
                      <a:r>
                        <a:rPr lang="en-US" sz="1200" kern="1200">
                          <a:effectLst/>
                        </a:rPr>
                        <a:t>Predict or explain a particular numerical value based on a set of prior data</a:t>
                      </a:r>
                      <a:endParaRPr lang="en-US" sz="1200"/>
                    </a:p>
                  </a:txBody>
                  <a:tcPr/>
                </a:tc>
                <a:extLst>
                  <a:ext uri="{0D108BD9-81ED-4DB2-BD59-A6C34878D82A}">
                    <a16:rowId xmlns:a16="http://schemas.microsoft.com/office/drawing/2014/main" val="1989073260"/>
                  </a:ext>
                </a:extLst>
              </a:tr>
              <a:tr h="274320">
                <a:tc>
                  <a:txBody>
                    <a:bodyPr/>
                    <a:lstStyle/>
                    <a:p>
                      <a:pPr algn="l"/>
                      <a:r>
                        <a:rPr lang="en-US" sz="1200"/>
                        <a:t>Classification</a:t>
                      </a:r>
                    </a:p>
                  </a:txBody>
                  <a:tcPr/>
                </a:tc>
                <a:tc>
                  <a:txBody>
                    <a:bodyPr/>
                    <a:lstStyle/>
                    <a:p>
                      <a:pPr algn="l"/>
                      <a:r>
                        <a:rPr lang="en-US" sz="1200"/>
                        <a:t>Predict or explain a class value</a:t>
                      </a:r>
                    </a:p>
                  </a:txBody>
                  <a:tcPr/>
                </a:tc>
                <a:extLst>
                  <a:ext uri="{0D108BD9-81ED-4DB2-BD59-A6C34878D82A}">
                    <a16:rowId xmlns:a16="http://schemas.microsoft.com/office/drawing/2014/main" val="112894283"/>
                  </a:ext>
                </a:extLst>
              </a:tr>
              <a:tr h="274320">
                <a:tc>
                  <a:txBody>
                    <a:bodyPr/>
                    <a:lstStyle/>
                    <a:p>
                      <a:pPr algn="l"/>
                      <a:r>
                        <a:rPr lang="en-US" sz="1200"/>
                        <a:t>Clustering</a:t>
                      </a:r>
                    </a:p>
                  </a:txBody>
                  <a:tcPr/>
                </a:tc>
                <a:tc>
                  <a:txBody>
                    <a:bodyPr/>
                    <a:lstStyle/>
                    <a:p>
                      <a:pPr algn="l"/>
                      <a:r>
                        <a:rPr lang="en-US" sz="1200"/>
                        <a:t>Group observations that have similar characteristics</a:t>
                      </a:r>
                    </a:p>
                  </a:txBody>
                  <a:tcPr/>
                </a:tc>
                <a:extLst>
                  <a:ext uri="{0D108BD9-81ED-4DB2-BD59-A6C34878D82A}">
                    <a16:rowId xmlns:a16="http://schemas.microsoft.com/office/drawing/2014/main" val="3628690194"/>
                  </a:ext>
                </a:extLst>
              </a:tr>
              <a:tr h="274320">
                <a:tc>
                  <a:txBody>
                    <a:bodyPr/>
                    <a:lstStyle/>
                    <a:p>
                      <a:pPr algn="l"/>
                      <a:r>
                        <a:rPr lang="en-US" sz="1200"/>
                        <a:t>Dimensionality Reduction</a:t>
                      </a:r>
                    </a:p>
                  </a:txBody>
                  <a:tcPr/>
                </a:tc>
                <a:tc>
                  <a:txBody>
                    <a:bodyPr/>
                    <a:lstStyle/>
                    <a:p>
                      <a:pPr algn="l"/>
                      <a:r>
                        <a:rPr lang="en-US" sz="1200"/>
                        <a:t>Remove the least important information</a:t>
                      </a:r>
                    </a:p>
                  </a:txBody>
                  <a:tcPr/>
                </a:tc>
                <a:extLst>
                  <a:ext uri="{0D108BD9-81ED-4DB2-BD59-A6C34878D82A}">
                    <a16:rowId xmlns:a16="http://schemas.microsoft.com/office/drawing/2014/main" val="3942515982"/>
                  </a:ext>
                </a:extLst>
              </a:tr>
              <a:tr h="457200">
                <a:tc>
                  <a:txBody>
                    <a:bodyPr/>
                    <a:lstStyle/>
                    <a:p>
                      <a:pPr algn="l"/>
                      <a:r>
                        <a:rPr lang="en-US" sz="1200"/>
                        <a:t>Ensemble Methods</a:t>
                      </a:r>
                    </a:p>
                  </a:txBody>
                  <a:tcPr/>
                </a:tc>
                <a:tc>
                  <a:txBody>
                    <a:bodyPr/>
                    <a:lstStyle/>
                    <a:p>
                      <a:pPr algn="l"/>
                      <a:r>
                        <a:rPr lang="en-US" sz="1200"/>
                        <a:t>Several predictive models to get higher quality predictions.</a:t>
                      </a:r>
                    </a:p>
                  </a:txBody>
                  <a:tcPr/>
                </a:tc>
                <a:extLst>
                  <a:ext uri="{0D108BD9-81ED-4DB2-BD59-A6C34878D82A}">
                    <a16:rowId xmlns:a16="http://schemas.microsoft.com/office/drawing/2014/main" val="3141913672"/>
                  </a:ext>
                </a:extLst>
              </a:tr>
              <a:tr h="457200">
                <a:tc>
                  <a:txBody>
                    <a:bodyPr/>
                    <a:lstStyle/>
                    <a:p>
                      <a:pPr algn="l"/>
                      <a:r>
                        <a:rPr lang="en-US" sz="1200"/>
                        <a:t>Neural Networks (NN)</a:t>
                      </a:r>
                    </a:p>
                    <a:p>
                      <a:pPr algn="l"/>
                      <a:r>
                        <a:rPr lang="en-US" sz="1200"/>
                        <a:t>Deep Learning (DL)</a:t>
                      </a:r>
                    </a:p>
                  </a:txBody>
                  <a:tcPr/>
                </a:tc>
                <a:tc>
                  <a:txBody>
                    <a:bodyPr/>
                    <a:lstStyle/>
                    <a:p>
                      <a:pPr algn="l"/>
                      <a:r>
                        <a:rPr lang="en-US" sz="1200"/>
                        <a:t>Capture non-linear patterns in data by adding layers of parameters.</a:t>
                      </a:r>
                    </a:p>
                  </a:txBody>
                  <a:tcPr/>
                </a:tc>
                <a:extLst>
                  <a:ext uri="{0D108BD9-81ED-4DB2-BD59-A6C34878D82A}">
                    <a16:rowId xmlns:a16="http://schemas.microsoft.com/office/drawing/2014/main" val="3302230309"/>
                  </a:ext>
                </a:extLst>
              </a:tr>
              <a:tr h="457200">
                <a:tc>
                  <a:txBody>
                    <a:bodyPr/>
                    <a:lstStyle/>
                    <a:p>
                      <a:pPr algn="l"/>
                      <a:r>
                        <a:rPr lang="en-US" sz="1200"/>
                        <a:t>Transfer Learning</a:t>
                      </a:r>
                    </a:p>
                  </a:txBody>
                  <a:tcPr/>
                </a:tc>
                <a:tc>
                  <a:txBody>
                    <a:bodyPr/>
                    <a:lstStyle/>
                    <a:p>
                      <a:pPr algn="l"/>
                      <a:r>
                        <a:rPr lang="en-US" sz="1200"/>
                        <a:t>Re-using part of a previously trained neural net and adapting it to a new but similar task.</a:t>
                      </a:r>
                    </a:p>
                  </a:txBody>
                  <a:tcPr/>
                </a:tc>
                <a:extLst>
                  <a:ext uri="{0D108BD9-81ED-4DB2-BD59-A6C34878D82A}">
                    <a16:rowId xmlns:a16="http://schemas.microsoft.com/office/drawing/2014/main" val="948706887"/>
                  </a:ext>
                </a:extLst>
              </a:tr>
              <a:tr h="274320">
                <a:tc>
                  <a:txBody>
                    <a:bodyPr/>
                    <a:lstStyle/>
                    <a:p>
                      <a:pPr algn="l"/>
                      <a:r>
                        <a:rPr lang="en-US" sz="1200"/>
                        <a:t>Reinforcement Learning</a:t>
                      </a:r>
                    </a:p>
                  </a:txBody>
                  <a:tcPr/>
                </a:tc>
                <a:tc>
                  <a:txBody>
                    <a:bodyPr/>
                    <a:lstStyle/>
                    <a:p>
                      <a:pPr algn="l"/>
                      <a:r>
                        <a:rPr lang="en-US" sz="1200"/>
                        <a:t>An agent learn from experience.</a:t>
                      </a:r>
                    </a:p>
                  </a:txBody>
                  <a:tcPr/>
                </a:tc>
                <a:extLst>
                  <a:ext uri="{0D108BD9-81ED-4DB2-BD59-A6C34878D82A}">
                    <a16:rowId xmlns:a16="http://schemas.microsoft.com/office/drawing/2014/main" val="1673929163"/>
                  </a:ext>
                </a:extLst>
              </a:tr>
              <a:tr h="457200">
                <a:tc>
                  <a:txBody>
                    <a:bodyPr/>
                    <a:lstStyle/>
                    <a:p>
                      <a:pPr algn="l"/>
                      <a:r>
                        <a:rPr lang="en-US" sz="1200"/>
                        <a:t>Natural Language Processing</a:t>
                      </a:r>
                    </a:p>
                  </a:txBody>
                  <a:tcPr/>
                </a:tc>
                <a:tc>
                  <a:txBody>
                    <a:bodyPr/>
                    <a:lstStyle/>
                    <a:p>
                      <a:pPr algn="l"/>
                      <a:r>
                        <a:rPr lang="en-US" sz="1200"/>
                        <a:t>Technique to prepare text for learning.</a:t>
                      </a:r>
                    </a:p>
                  </a:txBody>
                  <a:tcPr/>
                </a:tc>
                <a:extLst>
                  <a:ext uri="{0D108BD9-81ED-4DB2-BD59-A6C34878D82A}">
                    <a16:rowId xmlns:a16="http://schemas.microsoft.com/office/drawing/2014/main" val="2988854061"/>
                  </a:ext>
                </a:extLst>
              </a:tr>
              <a:tr h="457200">
                <a:tc>
                  <a:txBody>
                    <a:bodyPr/>
                    <a:lstStyle/>
                    <a:p>
                      <a:pPr algn="l"/>
                      <a:r>
                        <a:rPr lang="en-US" sz="1200"/>
                        <a:t>Word Embeddings</a:t>
                      </a:r>
                    </a:p>
                  </a:txBody>
                  <a:tcPr/>
                </a:tc>
                <a:tc>
                  <a:txBody>
                    <a:bodyPr/>
                    <a:lstStyle/>
                    <a:p>
                      <a:pPr algn="l"/>
                      <a:r>
                        <a:rPr lang="en-US" sz="1200"/>
                        <a:t>Numerical representations of text documents that only consider frequency and weighted frequencies.</a:t>
                      </a:r>
                    </a:p>
                  </a:txBody>
                  <a:tcPr/>
                </a:tc>
                <a:extLst>
                  <a:ext uri="{0D108BD9-81ED-4DB2-BD59-A6C34878D82A}">
                    <a16:rowId xmlns:a16="http://schemas.microsoft.com/office/drawing/2014/main" val="1179861181"/>
                  </a:ext>
                </a:extLst>
              </a:tr>
            </a:tbl>
          </a:graphicData>
        </a:graphic>
      </p:graphicFrame>
    </p:spTree>
    <p:extLst>
      <p:ext uri="{BB962C8B-B14F-4D97-AF65-F5344CB8AC3E}">
        <p14:creationId xmlns:p14="http://schemas.microsoft.com/office/powerpoint/2010/main" val="353513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A235-A5AF-4266-A4FD-00D6598F61E3}"/>
              </a:ext>
            </a:extLst>
          </p:cNvPr>
          <p:cNvSpPr>
            <a:spLocks noGrp="1"/>
          </p:cNvSpPr>
          <p:nvPr>
            <p:ph type="title"/>
          </p:nvPr>
        </p:nvSpPr>
        <p:spPr>
          <a:xfrm>
            <a:off x="590592" y="182256"/>
            <a:ext cx="11010816" cy="952499"/>
          </a:xfrm>
        </p:spPr>
        <p:txBody>
          <a:bodyPr/>
          <a:lstStyle/>
          <a:p>
            <a:r>
              <a:rPr lang="en-US"/>
              <a:t>Experiment Setups</a:t>
            </a:r>
            <a:br>
              <a:rPr lang="en-US">
                <a:solidFill>
                  <a:schemeClr val="accent6">
                    <a:lumMod val="40000"/>
                    <a:lumOff val="60000"/>
                  </a:schemeClr>
                </a:solidFill>
                <a:cs typeface="Arial"/>
              </a:rPr>
            </a:br>
            <a:endParaRPr lang="en-US"/>
          </a:p>
        </p:txBody>
      </p:sp>
      <p:sp>
        <p:nvSpPr>
          <p:cNvPr id="4" name="Rectangle 2">
            <a:extLst>
              <a:ext uri="{FF2B5EF4-FFF2-40B4-BE49-F238E27FC236}">
                <a16:creationId xmlns:a16="http://schemas.microsoft.com/office/drawing/2014/main" id="{BD814CDB-6BC5-49EE-AF9F-F0DC434A9458}"/>
              </a:ext>
            </a:extLst>
          </p:cNvPr>
          <p:cNvSpPr>
            <a:spLocks noChangeArrowheads="1"/>
          </p:cNvSpPr>
          <p:nvPr/>
        </p:nvSpPr>
        <p:spPr bwMode="auto">
          <a:xfrm flipV="1">
            <a:off x="6039556" y="2148615"/>
            <a:ext cx="7171947" cy="10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C69F37E-FDBC-409C-8310-104650797BE6}"/>
                  </a:ext>
                </a:extLst>
              </p:cNvPr>
              <p:cNvSpPr/>
              <p:nvPr/>
            </p:nvSpPr>
            <p:spPr>
              <a:xfrm>
                <a:off x="356855" y="915881"/>
                <a:ext cx="10899781" cy="4093428"/>
              </a:xfrm>
              <a:prstGeom prst="rect">
                <a:avLst/>
              </a:prstGeom>
            </p:spPr>
            <p:txBody>
              <a:bodyPr wrap="square">
                <a:spAutoFit/>
              </a:bodyPr>
              <a:lstStyle/>
              <a:p>
                <a:pPr marL="342900" marR="0" lvl="0" indent="-342900">
                  <a:lnSpc>
                    <a:spcPct val="100000"/>
                  </a:lnSpc>
                  <a:spcBef>
                    <a:spcPts val="0"/>
                  </a:spcBef>
                  <a:spcAft>
                    <a:spcPts val="0"/>
                  </a:spcAft>
                  <a:buFont typeface="+mj-lt"/>
                  <a:buAutoNum type="arabi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Preconditioning workload using JEDEC/RDT workload (TLC drives)</a:t>
                </a:r>
              </a:p>
              <a:p>
                <a:pPr marL="971550" lvl="1" indent="-514350">
                  <a:lnSpc>
                    <a:spcPct val="100000"/>
                  </a:lnSpc>
                  <a:spcBef>
                    <a:spcPts val="0"/>
                  </a:spcBef>
                  <a:buFont typeface="+mj-lt"/>
                  <a:buAutoNum type="alphaL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Device is prepared with a sequential full pack write</a:t>
                </a:r>
              </a:p>
              <a:p>
                <a:pPr marL="971550" lvl="1" indent="-514350">
                  <a:lnSpc>
                    <a:spcPct val="100000"/>
                  </a:lnSpc>
                  <a:spcBef>
                    <a:spcPts val="0"/>
                  </a:spcBef>
                  <a:buFont typeface="+mj-lt"/>
                  <a:buAutoNum type="alphaL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Data collection workload is 8 threads, queue depth 128, 4KB random write</a:t>
                </a:r>
              </a:p>
              <a:p>
                <a:pPr marL="971550" lvl="1" indent="-514350">
                  <a:lnSpc>
                    <a:spcPct val="100000"/>
                  </a:lnSpc>
                  <a:spcBef>
                    <a:spcPts val="0"/>
                  </a:spcBef>
                  <a:buFont typeface="+mj-lt"/>
                  <a:buAutoNum type="alphaL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Inject known anomalous signatures</a:t>
                </a:r>
              </a:p>
              <a:p>
                <a:pPr marL="342900" marR="0" lvl="0" indent="-342900">
                  <a:lnSpc>
                    <a:spcPct val="100000"/>
                  </a:lnSpc>
                  <a:spcBef>
                    <a:spcPts val="0"/>
                  </a:spcBef>
                  <a:spcAft>
                    <a:spcPts val="0"/>
                  </a:spcAft>
                  <a:buFont typeface="+mj-lt"/>
                  <a:buAutoNum type="arabi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Snapshot interval</a:t>
                </a:r>
              </a:p>
              <a:p>
                <a:pPr marL="971550" lvl="1" indent="-514350">
                  <a:lnSpc>
                    <a:spcPct val="100000"/>
                  </a:lnSpc>
                  <a:spcBef>
                    <a:spcPts val="0"/>
                  </a:spcBef>
                  <a:buFont typeface="+mj-lt"/>
                  <a:buAutoNum type="alphaL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Data is collected at a periodic cadence</a:t>
                </a:r>
              </a:p>
              <a:p>
                <a:pPr marL="514350" indent="-514350">
                  <a:lnSpc>
                    <a:spcPct val="100000"/>
                  </a:lnSpc>
                  <a:spcBef>
                    <a:spcPts val="0"/>
                  </a:spcBef>
                  <a:buFont typeface="+mj-lt"/>
                  <a:buAutoNum type="arabi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Meta Data</a:t>
                </a:r>
              </a:p>
              <a:p>
                <a:pPr marL="971550" lvl="1" indent="-514350">
                  <a:lnSpc>
                    <a:spcPct val="100000"/>
                  </a:lnSpc>
                  <a:spcBef>
                    <a:spcPts val="0"/>
                  </a:spcBef>
                  <a:buFont typeface="+mj-lt"/>
                  <a:buAutoNum type="alphaL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NVMe host-initiated telemetry 2.0</a:t>
                </a:r>
              </a:p>
              <a:p>
                <a:pPr marL="971550" lvl="1" indent="-514350">
                  <a:lnSpc>
                    <a:spcPct val="100000"/>
                  </a:lnSpc>
                  <a:spcBef>
                    <a:spcPts val="0"/>
                  </a:spcBef>
                  <a:buFont typeface="+mj-lt"/>
                  <a:buAutoNum type="alphaL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Test command for confidential media data</a:t>
                </a:r>
              </a:p>
              <a:p>
                <a:pPr marL="342900" marR="0" lvl="0" indent="-342900">
                  <a:lnSpc>
                    <a:spcPct val="100000"/>
                  </a:lnSpc>
                  <a:spcBef>
                    <a:spcPts val="0"/>
                  </a:spcBef>
                  <a:spcAft>
                    <a:spcPts val="0"/>
                  </a:spcAft>
                  <a:buFont typeface="+mj-lt"/>
                  <a:buAutoNum type="arabi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Number of payloads</a:t>
                </a:r>
              </a:p>
              <a:p>
                <a:pPr marL="914400" lvl="1" indent="-457200">
                  <a:lnSpc>
                    <a:spcPct val="100000"/>
                  </a:lnSpc>
                  <a:spcBef>
                    <a:spcPts val="0"/>
                  </a:spcBef>
                  <a:buFont typeface="+mj-lt"/>
                  <a:buAutoNum type="alphaL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Collected data for approximately two weeks</a:t>
                </a:r>
              </a:p>
              <a:p>
                <a:pPr marL="342900" marR="0" lvl="0" indent="-342900">
                  <a:lnSpc>
                    <a:spcPct val="100000"/>
                  </a:lnSpc>
                  <a:spcBef>
                    <a:spcPts val="0"/>
                  </a:spcBef>
                  <a:spcAft>
                    <a:spcPts val="0"/>
                  </a:spcAft>
                  <a:buFont typeface="+mj-lt"/>
                  <a:buAutoNum type="arabi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Size of the total data</a:t>
                </a:r>
              </a:p>
              <a:p>
                <a:pPr marL="914400" lvl="1" indent="-457200">
                  <a:lnSpc>
                    <a:spcPct val="100000"/>
                  </a:lnSpc>
                  <a:spcBef>
                    <a:spcPts val="0"/>
                  </a:spcBef>
                  <a:buFont typeface="+mj-lt"/>
                  <a:buAutoNum type="alphaLcPeriod"/>
                </a:pPr>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The data is approximately 1MB in size with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200 GBs of data.</a:t>
                </a:r>
                <a:endParaRPr lang="en-US" sz="16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DC69F37E-FDBC-409C-8310-104650797BE6}"/>
                  </a:ext>
                </a:extLst>
              </p:cNvPr>
              <p:cNvSpPr>
                <a:spLocks noRot="1" noChangeAspect="1" noMove="1" noResize="1" noEditPoints="1" noAdjustHandles="1" noChangeArrowheads="1" noChangeShapeType="1" noTextEdit="1"/>
              </p:cNvSpPr>
              <p:nvPr/>
            </p:nvSpPr>
            <p:spPr>
              <a:xfrm>
                <a:off x="356855" y="915881"/>
                <a:ext cx="10899781" cy="4093428"/>
              </a:xfrm>
              <a:prstGeom prst="rect">
                <a:avLst/>
              </a:prstGeom>
              <a:blipFill>
                <a:blip r:embed="rId2"/>
                <a:stretch>
                  <a:fillRect l="-615" t="-1042" b="-178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A99401FF-F7D8-439A-8093-D7CE3DB7F5D9}"/>
              </a:ext>
            </a:extLst>
          </p:cNvPr>
          <p:cNvGrpSpPr/>
          <p:nvPr/>
        </p:nvGrpSpPr>
        <p:grpSpPr>
          <a:xfrm>
            <a:off x="2600325" y="5040923"/>
            <a:ext cx="6730123" cy="1267674"/>
            <a:chOff x="1794931" y="5121275"/>
            <a:chExt cx="7902230" cy="1523262"/>
          </a:xfrm>
        </p:grpSpPr>
        <p:sp>
          <p:nvSpPr>
            <p:cNvPr id="7" name="Rectangle: Rounded Corners 6">
              <a:extLst>
                <a:ext uri="{FF2B5EF4-FFF2-40B4-BE49-F238E27FC236}">
                  <a16:creationId xmlns:a16="http://schemas.microsoft.com/office/drawing/2014/main" id="{6C646905-EF98-4744-BB55-A5FC4199FC7C}"/>
                </a:ext>
              </a:extLst>
            </p:cNvPr>
            <p:cNvSpPr/>
            <p:nvPr/>
          </p:nvSpPr>
          <p:spPr>
            <a:xfrm>
              <a:off x="1882423" y="5957386"/>
              <a:ext cx="1586089" cy="6773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a:t>Precondition</a:t>
              </a:r>
            </a:p>
          </p:txBody>
        </p:sp>
        <p:pic>
          <p:nvPicPr>
            <p:cNvPr id="8" name="Graphic 7" descr="Camera">
              <a:extLst>
                <a:ext uri="{FF2B5EF4-FFF2-40B4-BE49-F238E27FC236}">
                  <a16:creationId xmlns:a16="http://schemas.microsoft.com/office/drawing/2014/main" id="{FCA8222F-48A0-4256-862F-FDAD19AC1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8000" y="5121275"/>
              <a:ext cx="914400" cy="914400"/>
            </a:xfrm>
            <a:prstGeom prst="rect">
              <a:avLst/>
            </a:prstGeom>
          </p:spPr>
        </p:pic>
        <p:pic>
          <p:nvPicPr>
            <p:cNvPr id="9" name="Graphic 8" descr="Traffic cone">
              <a:extLst>
                <a:ext uri="{FF2B5EF4-FFF2-40B4-BE49-F238E27FC236}">
                  <a16:creationId xmlns:a16="http://schemas.microsoft.com/office/drawing/2014/main" id="{C9C24AC7-F0AD-440C-80E1-7DC99F8FC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208" y="5247129"/>
              <a:ext cx="914400" cy="914400"/>
            </a:xfrm>
            <a:prstGeom prst="rect">
              <a:avLst/>
            </a:prstGeom>
          </p:spPr>
        </p:pic>
        <p:pic>
          <p:nvPicPr>
            <p:cNvPr id="10" name="Graphic 9" descr="Traffic cone">
              <a:extLst>
                <a:ext uri="{FF2B5EF4-FFF2-40B4-BE49-F238E27FC236}">
                  <a16:creationId xmlns:a16="http://schemas.microsoft.com/office/drawing/2014/main" id="{C8505032-DE04-4E6A-8A6B-D44D21F656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4931" y="5289770"/>
              <a:ext cx="914400" cy="914400"/>
            </a:xfrm>
            <a:prstGeom prst="rect">
              <a:avLst/>
            </a:prstGeom>
          </p:spPr>
        </p:pic>
        <p:sp>
          <p:nvSpPr>
            <p:cNvPr id="11" name="Rectangle: Rounded Corners 10">
              <a:extLst>
                <a:ext uri="{FF2B5EF4-FFF2-40B4-BE49-F238E27FC236}">
                  <a16:creationId xmlns:a16="http://schemas.microsoft.com/office/drawing/2014/main" id="{9C0B0641-2EE9-4C5B-AD5C-16F7513B5AF1}"/>
                </a:ext>
              </a:extLst>
            </p:cNvPr>
            <p:cNvSpPr/>
            <p:nvPr/>
          </p:nvSpPr>
          <p:spPr>
            <a:xfrm>
              <a:off x="3973688" y="5957387"/>
              <a:ext cx="1586089" cy="6773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b="1"/>
                <a:t>Snapshot States</a:t>
              </a:r>
            </a:p>
          </p:txBody>
        </p:sp>
        <p:pic>
          <p:nvPicPr>
            <p:cNvPr id="12" name="Graphic 11" descr="Decision chart">
              <a:extLst>
                <a:ext uri="{FF2B5EF4-FFF2-40B4-BE49-F238E27FC236}">
                  <a16:creationId xmlns:a16="http://schemas.microsoft.com/office/drawing/2014/main" id="{E6B0677B-E66D-40F0-8935-3CB3ACE910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8421513" y="5121275"/>
              <a:ext cx="914400" cy="914400"/>
            </a:xfrm>
            <a:prstGeom prst="rect">
              <a:avLst/>
            </a:prstGeom>
          </p:spPr>
        </p:pic>
        <p:sp>
          <p:nvSpPr>
            <p:cNvPr id="13" name="Rectangle: Rounded Corners 12">
              <a:extLst>
                <a:ext uri="{FF2B5EF4-FFF2-40B4-BE49-F238E27FC236}">
                  <a16:creationId xmlns:a16="http://schemas.microsoft.com/office/drawing/2014/main" id="{AE45256A-58C3-43A6-9C1A-8B5A448D24EB}"/>
                </a:ext>
              </a:extLst>
            </p:cNvPr>
            <p:cNvSpPr/>
            <p:nvPr/>
          </p:nvSpPr>
          <p:spPr>
            <a:xfrm>
              <a:off x="8111072" y="5967204"/>
              <a:ext cx="1586089" cy="67733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b="1">
                  <a:solidFill>
                    <a:schemeClr val="tx1"/>
                  </a:solidFill>
                </a:rPr>
                <a:t>Preprocess</a:t>
              </a:r>
            </a:p>
          </p:txBody>
        </p:sp>
        <p:sp>
          <p:nvSpPr>
            <p:cNvPr id="14" name="Rectangle: Rounded Corners 13">
              <a:extLst>
                <a:ext uri="{FF2B5EF4-FFF2-40B4-BE49-F238E27FC236}">
                  <a16:creationId xmlns:a16="http://schemas.microsoft.com/office/drawing/2014/main" id="{5D25C3A4-BC76-4B45-A40A-426B536743F3}"/>
                </a:ext>
              </a:extLst>
            </p:cNvPr>
            <p:cNvSpPr/>
            <p:nvPr/>
          </p:nvSpPr>
          <p:spPr>
            <a:xfrm>
              <a:off x="6042380" y="5974985"/>
              <a:ext cx="1586089" cy="64747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b="1"/>
                <a:t>Store Meta Data</a:t>
              </a:r>
            </a:p>
          </p:txBody>
        </p:sp>
        <p:pic>
          <p:nvPicPr>
            <p:cNvPr id="15" name="Graphic 14" descr="Syncing cloud">
              <a:extLst>
                <a:ext uri="{FF2B5EF4-FFF2-40B4-BE49-F238E27FC236}">
                  <a16:creationId xmlns:a16="http://schemas.microsoft.com/office/drawing/2014/main" id="{8B6C69DA-EC6E-4797-825B-8264BB5E87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2821" y="5121275"/>
              <a:ext cx="914400" cy="914400"/>
            </a:xfrm>
            <a:prstGeom prst="rect">
              <a:avLst/>
            </a:prstGeom>
          </p:spPr>
        </p:pic>
        <p:sp>
          <p:nvSpPr>
            <p:cNvPr id="16" name="Arrow: Right 15">
              <a:extLst>
                <a:ext uri="{FF2B5EF4-FFF2-40B4-BE49-F238E27FC236}">
                  <a16:creationId xmlns:a16="http://schemas.microsoft.com/office/drawing/2014/main" id="{51B93A77-549F-4D0F-AB51-F30F9E9F5EDE}"/>
                </a:ext>
              </a:extLst>
            </p:cNvPr>
            <p:cNvSpPr/>
            <p:nvPr/>
          </p:nvSpPr>
          <p:spPr>
            <a:xfrm>
              <a:off x="3523538" y="6095148"/>
              <a:ext cx="440270" cy="41828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Arrow: Right 16">
              <a:extLst>
                <a:ext uri="{FF2B5EF4-FFF2-40B4-BE49-F238E27FC236}">
                  <a16:creationId xmlns:a16="http://schemas.microsoft.com/office/drawing/2014/main" id="{567BFE97-63CE-4E54-81F6-3774F7FBE58E}"/>
                </a:ext>
              </a:extLst>
            </p:cNvPr>
            <p:cNvSpPr/>
            <p:nvPr/>
          </p:nvSpPr>
          <p:spPr>
            <a:xfrm>
              <a:off x="5592230" y="6095149"/>
              <a:ext cx="440270" cy="41828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D9645124-F95D-41DD-B68B-A718CA8B97A5}"/>
                </a:ext>
              </a:extLst>
            </p:cNvPr>
            <p:cNvSpPr/>
            <p:nvPr/>
          </p:nvSpPr>
          <p:spPr>
            <a:xfrm>
              <a:off x="7670802" y="6095148"/>
              <a:ext cx="440270" cy="41828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8662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126237"/>
            <a:ext cx="11196895" cy="952499"/>
          </a:xfrm>
        </p:spPr>
        <p:txBody>
          <a:bodyPr/>
          <a:lstStyle/>
          <a:p>
            <a:r>
              <a:rPr lang="en-CA" sz="3600"/>
              <a:t>The Expert Content Report – </a:t>
            </a:r>
            <a:r>
              <a:rPr lang="en-US" sz="3600" b="1"/>
              <a:t>General Information</a:t>
            </a:r>
            <a:endParaRPr lang="en-US" sz="3600">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485104" y="1375116"/>
            <a:ext cx="5109746" cy="4986597"/>
          </a:xfrm>
        </p:spPr>
        <p:txBody>
          <a:bodyPr>
            <a:normAutofit lnSpcReduction="10000"/>
          </a:bodyPr>
          <a:lstStyle/>
          <a:p>
            <a:pPr marL="342900" lvl="0" indent="-342900">
              <a:spcBef>
                <a:spcPts val="0"/>
              </a:spcBef>
              <a:buFont typeface="+mj-lt"/>
              <a:buAutoNum type="arabicPeriod"/>
            </a:pPr>
            <a:r>
              <a:rPr lang="en-US" sz="1600" b="1" dirty="0"/>
              <a:t>General Information</a:t>
            </a:r>
            <a:br>
              <a:rPr lang="en-US" sz="1600" b="1" dirty="0"/>
            </a:br>
            <a:r>
              <a:rPr lang="en-US" sz="1600" dirty="0"/>
              <a:t>Collection of information related around the RAAD API version, developer/power-user/user classification, local collection information </a:t>
            </a:r>
          </a:p>
          <a:p>
            <a:pPr marL="342900" lvl="0" indent="-342900">
              <a:spcBef>
                <a:spcPts val="0"/>
              </a:spcBef>
              <a:buFont typeface="+mj-lt"/>
              <a:buAutoNum type="arabicPeriod"/>
            </a:pPr>
            <a:endParaRPr lang="en-US" sz="1600" dirty="0"/>
          </a:p>
          <a:p>
            <a:pPr>
              <a:spcBef>
                <a:spcPts val="0"/>
              </a:spcBef>
            </a:pPr>
            <a:r>
              <a:rPr lang="en-US" sz="1600" dirty="0"/>
              <a:t>How does this help debug?</a:t>
            </a:r>
          </a:p>
          <a:p>
            <a:pPr marL="546100" lvl="1" indent="-342900">
              <a:spcBef>
                <a:spcPts val="0"/>
              </a:spcBef>
              <a:buFont typeface="+mj-lt"/>
              <a:buAutoNum type="alphaLcParenR"/>
            </a:pPr>
            <a:r>
              <a:rPr lang="en-US" sz="1400" dirty="0"/>
              <a:t>Streamlines data to engineers in a rapid and novel manner</a:t>
            </a:r>
          </a:p>
          <a:p>
            <a:pPr marL="800894" lvl="2" indent="-342900">
              <a:spcBef>
                <a:spcPts val="0"/>
              </a:spcBef>
              <a:buFont typeface="+mj-lt"/>
              <a:buAutoNum type="romanLcPeriod"/>
            </a:pPr>
            <a:r>
              <a:rPr lang="en-US" sz="1200" dirty="0"/>
              <a:t>Data states</a:t>
            </a:r>
          </a:p>
          <a:p>
            <a:pPr marL="800894" lvl="2" indent="-342900">
              <a:spcBef>
                <a:spcPts val="0"/>
              </a:spcBef>
              <a:buFont typeface="+mj-lt"/>
              <a:buAutoNum type="romanLcPeriod"/>
            </a:pPr>
            <a:r>
              <a:rPr lang="en-US" sz="1200" dirty="0"/>
              <a:t>Changes over time</a:t>
            </a:r>
          </a:p>
          <a:p>
            <a:pPr marL="800894" lvl="2" indent="-342900">
              <a:spcBef>
                <a:spcPts val="0"/>
              </a:spcBef>
              <a:buFont typeface="+mj-lt"/>
              <a:buAutoNum type="romanLcPeriod"/>
            </a:pPr>
            <a:r>
              <a:rPr lang="en-US" sz="1200" dirty="0"/>
              <a:t>Event logs</a:t>
            </a:r>
          </a:p>
          <a:p>
            <a:pPr marL="800894" lvl="2" indent="-342900">
              <a:spcBef>
                <a:spcPts val="0"/>
              </a:spcBef>
              <a:buFont typeface="+mj-lt"/>
              <a:buAutoNum type="romanLcPeriod"/>
            </a:pPr>
            <a:r>
              <a:rPr lang="en-US" sz="1200" dirty="0"/>
              <a:t>Summaries</a:t>
            </a:r>
          </a:p>
          <a:p>
            <a:pPr marL="800894" lvl="2" indent="-342900">
              <a:spcBef>
                <a:spcPts val="0"/>
              </a:spcBef>
              <a:buFont typeface="+mj-lt"/>
              <a:buAutoNum type="romanLcPeriod"/>
            </a:pPr>
            <a:r>
              <a:rPr lang="en-US" sz="1200" dirty="0"/>
              <a:t>BKM Templated graphical visualizations</a:t>
            </a:r>
          </a:p>
          <a:p>
            <a:pPr marL="546100" lvl="1" indent="-342900">
              <a:spcBef>
                <a:spcPts val="0"/>
              </a:spcBef>
              <a:buFont typeface="+mj-lt"/>
              <a:buAutoNum type="alphaLcParenR"/>
            </a:pPr>
            <a:r>
              <a:rPr lang="en-US" sz="1400" dirty="0"/>
              <a:t>Provides intuition for similar</a:t>
            </a:r>
          </a:p>
          <a:p>
            <a:pPr marL="800894" lvl="2" indent="-342900">
              <a:spcBef>
                <a:spcPts val="0"/>
              </a:spcBef>
              <a:buFont typeface="+mj-lt"/>
              <a:buAutoNum type="romanLcPeriod"/>
            </a:pPr>
            <a:r>
              <a:rPr lang="en-US" sz="1200" dirty="0"/>
              <a:t>Code</a:t>
            </a:r>
          </a:p>
          <a:p>
            <a:pPr marL="800894" lvl="2" indent="-342900">
              <a:spcBef>
                <a:spcPts val="0"/>
              </a:spcBef>
              <a:buFont typeface="+mj-lt"/>
              <a:buAutoNum type="romanLcPeriod"/>
            </a:pPr>
            <a:r>
              <a:rPr lang="en-US" sz="1200" dirty="0"/>
              <a:t>Data objects</a:t>
            </a:r>
          </a:p>
          <a:p>
            <a:pPr marL="800894" lvl="2" indent="-342900">
              <a:spcBef>
                <a:spcPts val="0"/>
              </a:spcBef>
              <a:buFont typeface="+mj-lt"/>
              <a:buAutoNum type="romanLcPeriod"/>
            </a:pPr>
            <a:r>
              <a:rPr lang="en-US" sz="1200" dirty="0"/>
              <a:t>JIRA</a:t>
            </a:r>
          </a:p>
          <a:p>
            <a:pPr marL="546100" lvl="1" indent="-342900">
              <a:spcBef>
                <a:spcPts val="0"/>
              </a:spcBef>
              <a:buFont typeface="+mj-lt"/>
              <a:buAutoNum type="alphaLcParenR"/>
            </a:pPr>
            <a:r>
              <a:rPr lang="en-US" sz="1400" dirty="0"/>
              <a:t>Profiles</a:t>
            </a:r>
          </a:p>
          <a:p>
            <a:pPr marL="800894" lvl="2" indent="-342900">
              <a:spcBef>
                <a:spcPts val="0"/>
              </a:spcBef>
              <a:buFont typeface="+mj-lt"/>
              <a:buAutoNum type="alphaLcParenR"/>
            </a:pPr>
            <a:r>
              <a:rPr lang="en-US" sz="1200" dirty="0"/>
              <a:t>Characterize</a:t>
            </a:r>
          </a:p>
          <a:p>
            <a:pPr marL="800894" lvl="2" indent="-342900">
              <a:spcBef>
                <a:spcPts val="0"/>
              </a:spcBef>
              <a:buFont typeface="+mj-lt"/>
              <a:buAutoNum type="alphaLcParenR"/>
            </a:pPr>
            <a:r>
              <a:rPr lang="en-US" sz="1200" dirty="0"/>
              <a:t>Extract Signatures</a:t>
            </a:r>
          </a:p>
          <a:p>
            <a:pPr marL="800894" lvl="2" indent="-342900">
              <a:spcBef>
                <a:spcPts val="0"/>
              </a:spcBef>
              <a:buFont typeface="+mj-lt"/>
              <a:buAutoNum type="alphaLcParenR"/>
            </a:pPr>
            <a:r>
              <a:rPr lang="en-US" sz="1200" dirty="0"/>
              <a:t>Construct modes based on observed states</a:t>
            </a:r>
          </a:p>
          <a:p>
            <a:pPr marL="800894" lvl="2" indent="-342900">
              <a:spcBef>
                <a:spcPts val="0"/>
              </a:spcBef>
              <a:buFont typeface="+mj-lt"/>
              <a:buAutoNum type="alphaLcParenR"/>
            </a:pPr>
            <a:r>
              <a:rPr lang="en-US" sz="1200" dirty="0"/>
              <a:t>Predict future states based on accuracy windows</a:t>
            </a:r>
          </a:p>
          <a:p>
            <a:pPr marL="546100" lvl="1" indent="-342900">
              <a:spcBef>
                <a:spcPts val="0"/>
              </a:spcBef>
              <a:buFont typeface="+mj-lt"/>
              <a:buAutoNum type="alphaLcParenR"/>
            </a:pPr>
            <a:r>
              <a:rPr lang="en-US" sz="1400" dirty="0"/>
              <a:t>Code</a:t>
            </a:r>
          </a:p>
          <a:p>
            <a:pPr marL="800894" lvl="2" indent="-342900">
              <a:spcBef>
                <a:spcPts val="0"/>
              </a:spcBef>
              <a:buFont typeface="+mj-lt"/>
              <a:buAutoNum type="alphaLcParenR"/>
            </a:pPr>
            <a:r>
              <a:rPr lang="en-US" sz="1200" dirty="0"/>
              <a:t>Anomalous signatures</a:t>
            </a:r>
          </a:p>
          <a:p>
            <a:pPr marL="800894" lvl="2" indent="-342900">
              <a:spcBef>
                <a:spcPts val="0"/>
              </a:spcBef>
              <a:buFont typeface="+mj-lt"/>
              <a:buAutoNum type="alphaLcParenR"/>
            </a:pPr>
            <a:r>
              <a:rPr lang="en-US" sz="1200" dirty="0"/>
              <a:t>Task and OS paths (WIP)</a:t>
            </a:r>
          </a:p>
          <a:p>
            <a:pPr marL="800894" lvl="2" indent="-342900">
              <a:spcBef>
                <a:spcPts val="0"/>
              </a:spcBef>
              <a:buFont typeface="+mj-lt"/>
              <a:buAutoNum type="alphaLcParenR"/>
            </a:pPr>
            <a:endParaRPr lang="en-US" sz="1200" dirty="0"/>
          </a:p>
          <a:p>
            <a:pPr marL="546100" lvl="1" indent="-342900">
              <a:spcBef>
                <a:spcPts val="0"/>
              </a:spcBef>
            </a:pPr>
            <a:endParaRPr lang="en-US" sz="1200" dirty="0"/>
          </a:p>
        </p:txBody>
      </p:sp>
      <p:grpSp>
        <p:nvGrpSpPr>
          <p:cNvPr id="10" name="Group 9">
            <a:extLst>
              <a:ext uri="{FF2B5EF4-FFF2-40B4-BE49-F238E27FC236}">
                <a16:creationId xmlns:a16="http://schemas.microsoft.com/office/drawing/2014/main" id="{DAB8CFE5-15CE-42DF-A1C7-F5EB3B7ED4FF}"/>
              </a:ext>
            </a:extLst>
          </p:cNvPr>
          <p:cNvGrpSpPr/>
          <p:nvPr/>
        </p:nvGrpSpPr>
        <p:grpSpPr>
          <a:xfrm>
            <a:off x="6224788" y="1147293"/>
            <a:ext cx="5447929" cy="4563414"/>
            <a:chOff x="6096000" y="996265"/>
            <a:chExt cx="5306261" cy="3851846"/>
          </a:xfrm>
        </p:grpSpPr>
        <p:pic>
          <p:nvPicPr>
            <p:cNvPr id="4" name="Picture 3">
              <a:extLst>
                <a:ext uri="{FF2B5EF4-FFF2-40B4-BE49-F238E27FC236}">
                  <a16:creationId xmlns:a16="http://schemas.microsoft.com/office/drawing/2014/main" id="{28750C2C-D4FC-43BD-8178-68683337D53F}"/>
                </a:ext>
              </a:extLst>
            </p:cNvPr>
            <p:cNvPicPr>
              <a:picLocks noChangeAspect="1"/>
            </p:cNvPicPr>
            <p:nvPr/>
          </p:nvPicPr>
          <p:blipFill>
            <a:blip r:embed="rId3"/>
            <a:stretch>
              <a:fillRect/>
            </a:stretch>
          </p:blipFill>
          <p:spPr>
            <a:xfrm>
              <a:off x="6096000" y="996265"/>
              <a:ext cx="5234609" cy="1793109"/>
            </a:xfrm>
            <a:prstGeom prst="rect">
              <a:avLst/>
            </a:prstGeom>
          </p:spPr>
        </p:pic>
        <p:pic>
          <p:nvPicPr>
            <p:cNvPr id="9" name="Picture 8">
              <a:extLst>
                <a:ext uri="{FF2B5EF4-FFF2-40B4-BE49-F238E27FC236}">
                  <a16:creationId xmlns:a16="http://schemas.microsoft.com/office/drawing/2014/main" id="{EC49F54E-B815-4584-9E8A-1A645210ACCD}"/>
                </a:ext>
              </a:extLst>
            </p:cNvPr>
            <p:cNvPicPr>
              <a:picLocks noChangeAspect="1"/>
            </p:cNvPicPr>
            <p:nvPr/>
          </p:nvPicPr>
          <p:blipFill>
            <a:blip r:embed="rId4"/>
            <a:stretch>
              <a:fillRect/>
            </a:stretch>
          </p:blipFill>
          <p:spPr>
            <a:xfrm>
              <a:off x="6167652" y="2706523"/>
              <a:ext cx="5234609" cy="2141588"/>
            </a:xfrm>
            <a:prstGeom prst="rect">
              <a:avLst/>
            </a:prstGeom>
          </p:spPr>
        </p:pic>
      </p:grpSp>
      <p:sp>
        <p:nvSpPr>
          <p:cNvPr id="12" name="Rectangle: Rounded Corners 11">
            <a:extLst>
              <a:ext uri="{FF2B5EF4-FFF2-40B4-BE49-F238E27FC236}">
                <a16:creationId xmlns:a16="http://schemas.microsoft.com/office/drawing/2014/main" id="{D10FD6AA-366E-4F7F-99D3-33F247B72368}"/>
              </a:ext>
            </a:extLst>
          </p:cNvPr>
          <p:cNvSpPr/>
          <p:nvPr/>
        </p:nvSpPr>
        <p:spPr>
          <a:xfrm>
            <a:off x="498519" y="6382728"/>
            <a:ext cx="8487016"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No longer need to search for basic meta surrounding issue…</a:t>
            </a:r>
          </a:p>
        </p:txBody>
      </p:sp>
      <p:sp>
        <p:nvSpPr>
          <p:cNvPr id="8" name="Content Placeholder 2">
            <a:extLst>
              <a:ext uri="{FF2B5EF4-FFF2-40B4-BE49-F238E27FC236}">
                <a16:creationId xmlns:a16="http://schemas.microsoft.com/office/drawing/2014/main" id="{03C1258A-567A-45E8-8AEA-98F046FD60EF}"/>
              </a:ext>
            </a:extLst>
          </p:cNvPr>
          <p:cNvSpPr txBox="1">
            <a:spLocks/>
          </p:cNvSpPr>
          <p:nvPr/>
        </p:nvSpPr>
        <p:spPr>
          <a:xfrm rot="20354620">
            <a:off x="8144537" y="2913134"/>
            <a:ext cx="1826654" cy="198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85000"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03200" lvl="1" indent="0" hangingPunct="1">
              <a:spcBef>
                <a:spcPts val="0"/>
              </a:spcBef>
              <a:buNone/>
            </a:pPr>
            <a:r>
              <a:rPr lang="en-US" sz="1400" b="1" dirty="0">
                <a:solidFill>
                  <a:schemeClr val="bg1">
                    <a:lumMod val="65000"/>
                  </a:schemeClr>
                </a:solidFill>
              </a:rPr>
              <a:t>(RAAD Report Snippet)</a:t>
            </a:r>
          </a:p>
        </p:txBody>
      </p:sp>
    </p:spTree>
    <p:extLst>
      <p:ext uri="{BB962C8B-B14F-4D97-AF65-F5344CB8AC3E}">
        <p14:creationId xmlns:p14="http://schemas.microsoft.com/office/powerpoint/2010/main" val="58644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17814" y="126237"/>
            <a:ext cx="11196895" cy="952499"/>
          </a:xfrm>
        </p:spPr>
        <p:txBody>
          <a:bodyPr/>
          <a:lstStyle/>
          <a:p>
            <a:r>
              <a:rPr lang="en-CA" sz="3200"/>
              <a:t>The Expert Content Report – </a:t>
            </a:r>
            <a:r>
              <a:rPr lang="en-US" sz="3200" b="1"/>
              <a:t>Meta Data Dimensionality</a:t>
            </a:r>
            <a:endParaRPr lang="en-US" sz="3200">
              <a:solidFill>
                <a:srgbClr val="FF0000"/>
              </a:solidFill>
            </a:endParaRPr>
          </a:p>
        </p:txBody>
      </p:sp>
      <p:sp>
        <p:nvSpPr>
          <p:cNvPr id="6" name="Content Placeholder 2">
            <a:extLst>
              <a:ext uri="{FF2B5EF4-FFF2-40B4-BE49-F238E27FC236}">
                <a16:creationId xmlns:a16="http://schemas.microsoft.com/office/drawing/2014/main" id="{D92821E8-D85D-46BB-B6C2-4DF38F96201B}"/>
              </a:ext>
            </a:extLst>
          </p:cNvPr>
          <p:cNvSpPr>
            <a:spLocks noGrp="1"/>
          </p:cNvSpPr>
          <p:nvPr>
            <p:ph sz="quarter" idx="28"/>
          </p:nvPr>
        </p:nvSpPr>
        <p:spPr>
          <a:xfrm>
            <a:off x="254000" y="741679"/>
            <a:ext cx="5005923" cy="5620033"/>
          </a:xfrm>
        </p:spPr>
        <p:txBody>
          <a:bodyPr>
            <a:normAutofit/>
          </a:bodyPr>
          <a:lstStyle/>
          <a:p>
            <a:pPr>
              <a:lnSpc>
                <a:spcPct val="110000"/>
              </a:lnSpc>
              <a:spcBef>
                <a:spcPts val="600"/>
              </a:spcBef>
            </a:pPr>
            <a:r>
              <a:rPr lang="en-US" sz="1600" b="1"/>
              <a:t>Meta Data Dimensionality</a:t>
            </a:r>
          </a:p>
          <a:p>
            <a:pPr lvl="1">
              <a:lnSpc>
                <a:spcPct val="110000"/>
              </a:lnSpc>
              <a:spcBef>
                <a:spcPts val="600"/>
              </a:spcBef>
            </a:pPr>
            <a:r>
              <a:rPr lang="en-US" sz="1200"/>
              <a:t>Labeling of telemetry data objects found.</a:t>
            </a:r>
          </a:p>
          <a:p>
            <a:pPr lvl="1">
              <a:lnSpc>
                <a:spcPct val="110000"/>
              </a:lnSpc>
              <a:spcBef>
                <a:spcPts val="600"/>
              </a:spcBef>
            </a:pPr>
            <a:r>
              <a:rPr lang="en-US" sz="1200"/>
              <a:t>Used data control meta data found from previous working group to create debug handbook process, format, and strategy.</a:t>
            </a:r>
          </a:p>
          <a:p>
            <a:pPr marL="0" lvl="0" indent="0">
              <a:lnSpc>
                <a:spcPct val="110000"/>
              </a:lnSpc>
              <a:spcBef>
                <a:spcPts val="600"/>
              </a:spcBef>
              <a:buNone/>
            </a:pPr>
            <a:endParaRPr lang="en-US" sz="1600"/>
          </a:p>
          <a:p>
            <a:pPr>
              <a:lnSpc>
                <a:spcPct val="110000"/>
              </a:lnSpc>
              <a:spcBef>
                <a:spcPts val="600"/>
              </a:spcBef>
            </a:pPr>
            <a:r>
              <a:rPr lang="en-US" sz="1600"/>
              <a:t>How does this help debug?</a:t>
            </a:r>
          </a:p>
          <a:p>
            <a:pPr marL="546100" lvl="1" indent="-342900">
              <a:lnSpc>
                <a:spcPct val="110000"/>
              </a:lnSpc>
              <a:spcBef>
                <a:spcPts val="600"/>
              </a:spcBef>
            </a:pPr>
            <a:r>
              <a:rPr lang="en-US" sz="1400"/>
              <a:t>Provides summaries of meta data obtained</a:t>
            </a:r>
          </a:p>
          <a:p>
            <a:pPr marL="546100" lvl="1" indent="-342900">
              <a:lnSpc>
                <a:spcPct val="110000"/>
              </a:lnSpc>
              <a:spcBef>
                <a:spcPts val="600"/>
              </a:spcBef>
            </a:pPr>
            <a:r>
              <a:rPr lang="en-US" sz="1400"/>
              <a:t>Sizes meta data obtained</a:t>
            </a:r>
          </a:p>
          <a:p>
            <a:pPr marL="546100" lvl="1" indent="-342900">
              <a:lnSpc>
                <a:spcPct val="110000"/>
              </a:lnSpc>
              <a:spcBef>
                <a:spcPts val="600"/>
              </a:spcBef>
            </a:pPr>
            <a:r>
              <a:rPr lang="en-US" sz="1400"/>
              <a:t>Comprehend the complexity of data</a:t>
            </a:r>
          </a:p>
          <a:p>
            <a:pPr marL="546100" lvl="1" indent="-342900">
              <a:lnSpc>
                <a:spcPct val="110000"/>
              </a:lnSpc>
              <a:spcBef>
                <a:spcPts val="600"/>
              </a:spcBef>
            </a:pPr>
            <a:r>
              <a:rPr lang="en-US" sz="1400"/>
              <a:t>Define the scope potential of solving a challenge</a:t>
            </a:r>
          </a:p>
          <a:p>
            <a:pPr marL="546100" lvl="1" indent="-342900">
              <a:lnSpc>
                <a:spcPct val="110000"/>
              </a:lnSpc>
              <a:spcBef>
                <a:spcPts val="600"/>
              </a:spcBef>
            </a:pPr>
            <a:r>
              <a:rPr lang="en-US" sz="1400"/>
              <a:t>Intuition of the scope of performance bounds for Machine Programming Engines (MP-Es)</a:t>
            </a:r>
          </a:p>
          <a:p>
            <a:pPr marL="546100" lvl="1" indent="-342900">
              <a:lnSpc>
                <a:spcPct val="110000"/>
              </a:lnSpc>
              <a:spcBef>
                <a:spcPts val="600"/>
              </a:spcBef>
            </a:pPr>
            <a:r>
              <a:rPr lang="en-US" sz="1400"/>
              <a:t>Understand:</a:t>
            </a:r>
          </a:p>
          <a:p>
            <a:pPr marL="800894" lvl="2" indent="-342900">
              <a:lnSpc>
                <a:spcPct val="110000"/>
              </a:lnSpc>
              <a:spcBef>
                <a:spcPts val="600"/>
              </a:spcBef>
            </a:pPr>
            <a:r>
              <a:rPr lang="en-US" sz="1200"/>
              <a:t>how to join data into reasonable and coherent categories</a:t>
            </a:r>
          </a:p>
          <a:p>
            <a:pPr marL="800894" lvl="2" indent="-342900">
              <a:lnSpc>
                <a:spcPct val="110000"/>
              </a:lnSpc>
              <a:spcBef>
                <a:spcPts val="600"/>
              </a:spcBef>
            </a:pPr>
            <a:r>
              <a:rPr lang="en-US" sz="1200"/>
              <a:t>data replication/duplication</a:t>
            </a:r>
          </a:p>
          <a:p>
            <a:pPr marL="800894" lvl="2" indent="-342900">
              <a:lnSpc>
                <a:spcPct val="110000"/>
              </a:lnSpc>
              <a:spcBef>
                <a:spcPts val="600"/>
              </a:spcBef>
            </a:pPr>
            <a:r>
              <a:rPr lang="en-US" sz="1200"/>
              <a:t>Disjoint meta sizes based on signatures</a:t>
            </a:r>
          </a:p>
        </p:txBody>
      </p:sp>
      <p:sp>
        <p:nvSpPr>
          <p:cNvPr id="8" name="Rectangle: Rounded Corners 7">
            <a:extLst>
              <a:ext uri="{FF2B5EF4-FFF2-40B4-BE49-F238E27FC236}">
                <a16:creationId xmlns:a16="http://schemas.microsoft.com/office/drawing/2014/main" id="{8EEDF319-9B29-43EB-A4F0-F842FF580D59}"/>
              </a:ext>
            </a:extLst>
          </p:cNvPr>
          <p:cNvSpPr/>
          <p:nvPr/>
        </p:nvSpPr>
        <p:spPr>
          <a:xfrm>
            <a:off x="417814" y="6393671"/>
            <a:ext cx="8487016"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Telemetry header and utilized object IDs provided…</a:t>
            </a:r>
          </a:p>
        </p:txBody>
      </p:sp>
      <p:pic>
        <p:nvPicPr>
          <p:cNvPr id="11" name="Picture 10">
            <a:extLst>
              <a:ext uri="{FF2B5EF4-FFF2-40B4-BE49-F238E27FC236}">
                <a16:creationId xmlns:a16="http://schemas.microsoft.com/office/drawing/2014/main" id="{A8BF65D1-9A1D-4FA7-A7C7-F2BCAB4D0006}"/>
              </a:ext>
            </a:extLst>
          </p:cNvPr>
          <p:cNvPicPr>
            <a:picLocks noChangeAspect="1"/>
          </p:cNvPicPr>
          <p:nvPr/>
        </p:nvPicPr>
        <p:blipFill rotWithShape="1">
          <a:blip r:embed="rId3"/>
          <a:srcRect l="18917" t="22222" r="18333" b="58963"/>
          <a:stretch/>
        </p:blipFill>
        <p:spPr>
          <a:xfrm>
            <a:off x="5259924" y="1036466"/>
            <a:ext cx="6264092" cy="1056494"/>
          </a:xfrm>
          <a:prstGeom prst="rect">
            <a:avLst/>
          </a:prstGeom>
        </p:spPr>
      </p:pic>
      <p:pic>
        <p:nvPicPr>
          <p:cNvPr id="13" name="Picture 12">
            <a:extLst>
              <a:ext uri="{FF2B5EF4-FFF2-40B4-BE49-F238E27FC236}">
                <a16:creationId xmlns:a16="http://schemas.microsoft.com/office/drawing/2014/main" id="{ACF8E000-871D-4AE3-8DA4-2A74A02BE5AC}"/>
              </a:ext>
            </a:extLst>
          </p:cNvPr>
          <p:cNvPicPr>
            <a:picLocks noChangeAspect="1"/>
          </p:cNvPicPr>
          <p:nvPr/>
        </p:nvPicPr>
        <p:blipFill rotWithShape="1">
          <a:blip r:embed="rId4"/>
          <a:srcRect l="29001" t="11974" r="21416" b="67801"/>
          <a:stretch/>
        </p:blipFill>
        <p:spPr>
          <a:xfrm>
            <a:off x="5259923" y="4328063"/>
            <a:ext cx="6509110" cy="1493471"/>
          </a:xfrm>
          <a:prstGeom prst="rect">
            <a:avLst/>
          </a:prstGeom>
        </p:spPr>
      </p:pic>
      <p:pic>
        <p:nvPicPr>
          <p:cNvPr id="15" name="Picture 14">
            <a:extLst>
              <a:ext uri="{FF2B5EF4-FFF2-40B4-BE49-F238E27FC236}">
                <a16:creationId xmlns:a16="http://schemas.microsoft.com/office/drawing/2014/main" id="{6051B1D2-FD80-4AC8-9EB6-28DEB7A14B68}"/>
              </a:ext>
            </a:extLst>
          </p:cNvPr>
          <p:cNvPicPr>
            <a:picLocks noChangeAspect="1"/>
          </p:cNvPicPr>
          <p:nvPr/>
        </p:nvPicPr>
        <p:blipFill rotWithShape="1">
          <a:blip r:embed="rId5"/>
          <a:srcRect l="62000" t="26924" r="26101" b="30592"/>
          <a:stretch/>
        </p:blipFill>
        <p:spPr>
          <a:xfrm>
            <a:off x="5259923" y="2191131"/>
            <a:ext cx="2563277" cy="2573909"/>
          </a:xfrm>
          <a:prstGeom prst="rect">
            <a:avLst/>
          </a:prstGeom>
        </p:spPr>
      </p:pic>
      <p:pic>
        <p:nvPicPr>
          <p:cNvPr id="16" name="Picture 15">
            <a:extLst>
              <a:ext uri="{FF2B5EF4-FFF2-40B4-BE49-F238E27FC236}">
                <a16:creationId xmlns:a16="http://schemas.microsoft.com/office/drawing/2014/main" id="{F0C0747B-14E7-4524-83C8-13CC5D2C4E95}"/>
              </a:ext>
            </a:extLst>
          </p:cNvPr>
          <p:cNvPicPr>
            <a:picLocks noChangeAspect="1"/>
          </p:cNvPicPr>
          <p:nvPr/>
        </p:nvPicPr>
        <p:blipFill rotWithShape="1">
          <a:blip r:embed="rId6"/>
          <a:srcRect l="58999" t="26790" r="18633" b="22658"/>
          <a:stretch/>
        </p:blipFill>
        <p:spPr>
          <a:xfrm>
            <a:off x="7182248" y="2538269"/>
            <a:ext cx="3657600" cy="2324942"/>
          </a:xfrm>
          <a:prstGeom prst="rect">
            <a:avLst/>
          </a:prstGeom>
        </p:spPr>
      </p:pic>
      <p:sp>
        <p:nvSpPr>
          <p:cNvPr id="9" name="Content Placeholder 2">
            <a:extLst>
              <a:ext uri="{FF2B5EF4-FFF2-40B4-BE49-F238E27FC236}">
                <a16:creationId xmlns:a16="http://schemas.microsoft.com/office/drawing/2014/main" id="{3BC31B98-A7D8-42C1-9501-8D026D8A598C}"/>
              </a:ext>
            </a:extLst>
          </p:cNvPr>
          <p:cNvSpPr txBox="1">
            <a:spLocks/>
          </p:cNvSpPr>
          <p:nvPr/>
        </p:nvSpPr>
        <p:spPr>
          <a:xfrm rot="20354620">
            <a:off x="9721444" y="2551555"/>
            <a:ext cx="1826654" cy="198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fontScale="85000" lnSpcReduction="1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03200" lvl="1" indent="0" hangingPunct="1">
              <a:spcBef>
                <a:spcPts val="0"/>
              </a:spcBef>
              <a:buNone/>
            </a:pPr>
            <a:r>
              <a:rPr lang="en-US" sz="1400" b="1" dirty="0">
                <a:solidFill>
                  <a:schemeClr val="bg1">
                    <a:lumMod val="65000"/>
                  </a:schemeClr>
                </a:solidFill>
              </a:rPr>
              <a:t>(RAAD Report Snippets)</a:t>
            </a:r>
          </a:p>
        </p:txBody>
      </p:sp>
    </p:spTree>
    <p:extLst>
      <p:ext uri="{BB962C8B-B14F-4D97-AF65-F5344CB8AC3E}">
        <p14:creationId xmlns:p14="http://schemas.microsoft.com/office/powerpoint/2010/main" val="279095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SYNC_SLIDE_GUID" val="dca7fcc0-7225-4f96-a8c7-28aab20c9686"/>
</p:tagLst>
</file>

<file path=ppt/tags/tag2.xml><?xml version="1.0" encoding="utf-8"?>
<p:tagLst xmlns:a="http://schemas.openxmlformats.org/drawingml/2006/main" xmlns:r="http://schemas.openxmlformats.org/officeDocument/2006/relationships" xmlns:p="http://schemas.openxmlformats.org/presentationml/2006/main">
  <p:tag name="OFFISYNC_SLIDE_GUID" val="dca7fcc0-7225-4f96-a8c7-28aab20c9686"/>
</p:tagLst>
</file>

<file path=ppt/theme/theme1.xml><?xml version="1.0" encoding="utf-8"?>
<a:theme xmlns:a="http://schemas.openxmlformats.org/drawingml/2006/main" name="2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EB5EC108112C4AACB011763034394F" ma:contentTypeVersion="12" ma:contentTypeDescription="Create a new document." ma:contentTypeScope="" ma:versionID="493d9ff710f6d494bd717a94b3d9d19e">
  <xsd:schema xmlns:xsd="http://www.w3.org/2001/XMLSchema" xmlns:xs="http://www.w3.org/2001/XMLSchema" xmlns:p="http://schemas.microsoft.com/office/2006/metadata/properties" xmlns:ns2="46b5e5b8-aa4b-43c7-aa4a-5deefdd27431" xmlns:ns3="770d00fd-782d-44f8-9ce2-b95561456b0d" targetNamespace="http://schemas.microsoft.com/office/2006/metadata/properties" ma:root="true" ma:fieldsID="0afde98bcc4c08781cd3658c9f5444f3" ns2:_="" ns3:_="">
    <xsd:import namespace="46b5e5b8-aa4b-43c7-aa4a-5deefdd27431"/>
    <xsd:import namespace="770d00fd-782d-44f8-9ce2-b95561456b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5e5b8-aa4b-43c7-aa4a-5deefdd274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0d00fd-782d-44f8-9ce2-b95561456b0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1C66F3-FBD8-4B0F-98D9-445FE3649D01}">
  <ds:schemaRefs>
    <ds:schemaRef ds:uri="http://schemas.microsoft.com/sharepoint/v3/contenttype/forms"/>
  </ds:schemaRefs>
</ds:datastoreItem>
</file>

<file path=customXml/itemProps2.xml><?xml version="1.0" encoding="utf-8"?>
<ds:datastoreItem xmlns:ds="http://schemas.openxmlformats.org/officeDocument/2006/customXml" ds:itemID="{42433CCE-C3A1-4407-8BD6-E3C77FC85939}">
  <ds:schemaRefs>
    <ds:schemaRef ds:uri="46b5e5b8-aa4b-43c7-aa4a-5deefdd27431"/>
    <ds:schemaRef ds:uri="770d00fd-782d-44f8-9ce2-b95561456b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24B8A99-8161-4D52-8DFD-478F5C1B3170}">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770d00fd-782d-44f8-9ce2-b95561456b0d"/>
    <ds:schemaRef ds:uri="http://purl.org/dc/terms/"/>
    <ds:schemaRef ds:uri="46b5e5b8-aa4b-43c7-aa4a-5deefdd2743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TotalTime>
  <Words>14252</Words>
  <Application>Microsoft Office PowerPoint</Application>
  <PresentationFormat>Widescreen</PresentationFormat>
  <Paragraphs>1455</Paragraphs>
  <Slides>74</Slides>
  <Notes>59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74</vt:i4>
      </vt:variant>
    </vt:vector>
  </HeadingPairs>
  <TitlesOfParts>
    <vt:vector size="87" baseType="lpstr">
      <vt:lpstr>Arial</vt:lpstr>
      <vt:lpstr>Calibri</vt:lpstr>
      <vt:lpstr>Cambria Math</vt:lpstr>
      <vt:lpstr>Courier New</vt:lpstr>
      <vt:lpstr>Helvetica</vt:lpstr>
      <vt:lpstr>Helvetica Neue</vt:lpstr>
      <vt:lpstr>Helvetica Neue Medium</vt:lpstr>
      <vt:lpstr>Intel Clear</vt:lpstr>
      <vt:lpstr>Intel Clear Light</vt:lpstr>
      <vt:lpstr>Intel Clear Pro</vt:lpstr>
      <vt:lpstr>Times New Roman</vt:lpstr>
      <vt:lpstr>Wingdings</vt:lpstr>
      <vt:lpstr>21_BasicWhite</vt:lpstr>
      <vt:lpstr>RAAD Pathfinding Exit</vt:lpstr>
      <vt:lpstr>RAAD Quick Overview </vt:lpstr>
      <vt:lpstr>Risks/Mitigation</vt:lpstr>
      <vt:lpstr>Requirements for BHB/RAAD</vt:lpstr>
      <vt:lpstr>Answering the first Pathfinding Question</vt:lpstr>
      <vt:lpstr>RAAD &amp; MPR Data Flow – Methods and Apparatuses</vt:lpstr>
      <vt:lpstr>The Expert Content Report – Sample ToC </vt:lpstr>
      <vt:lpstr>The Expert Content Report – General Information</vt:lpstr>
      <vt:lpstr>The Expert Content Report – Meta Data Dimensionality</vt:lpstr>
      <vt:lpstr>The Expert Content Report – Time Series</vt:lpstr>
      <vt:lpstr>The Expert Content Report – ML Expert Analysis</vt:lpstr>
      <vt:lpstr>RAAD Jira Database Crawl Tokenizer</vt:lpstr>
      <vt:lpstr>The Expert Content Report – Parsed N-logs</vt:lpstr>
      <vt:lpstr>The Expert Content Report – ML Expert Analysis</vt:lpstr>
      <vt:lpstr>Machine Programming, Enhancing Experts</vt:lpstr>
      <vt:lpstr>The Expert Content Report – IL Control Flag</vt:lpstr>
      <vt:lpstr>Intel Labs Empirical Data</vt:lpstr>
      <vt:lpstr>The Expert Content Report – IL MISIM</vt:lpstr>
      <vt:lpstr>The Expert Content Report – IL Auto-Perf</vt:lpstr>
      <vt:lpstr>FW Developer Feedback (limited sample)</vt:lpstr>
      <vt:lpstr>Answering the second Pathfinding Question</vt:lpstr>
      <vt:lpstr>RAAD Data Flow (for forecast / predict)</vt:lpstr>
      <vt:lpstr>RNN-LSTM Developer Landscape [1/3] - Definitions</vt:lpstr>
      <vt:lpstr>RNN-LSTM Forecast Samples [2/3] Highlights</vt:lpstr>
      <vt:lpstr>RNN-LSTM Experimental Results (3/3)</vt:lpstr>
      <vt:lpstr>What we need beyond pathfinding (tools, resources, etc.)</vt:lpstr>
      <vt:lpstr>RAAD Team Focus post Separation</vt:lpstr>
      <vt:lpstr>Huge Thank You!</vt:lpstr>
      <vt:lpstr>Huge Thank You!</vt:lpstr>
      <vt:lpstr>Q&amp;A</vt:lpstr>
      <vt:lpstr>Business Unit: Software and Defect Cost</vt:lpstr>
      <vt:lpstr>Business Unit Development Costs &amp; Savings</vt:lpstr>
      <vt:lpstr>PowerPoint Presentation</vt:lpstr>
      <vt:lpstr>Advanced I.E. Thermal Profile State Detection</vt:lpstr>
      <vt:lpstr>I.E. Thermal Profile State Classification &amp; Prediction</vt:lpstr>
      <vt:lpstr>Per All Previous RAAD ppts - Pathfinding Plan – Deliverables/Timeline</vt:lpstr>
      <vt:lpstr>RAAD Flow </vt:lpstr>
      <vt:lpstr>RAAD Capture Flow</vt:lpstr>
      <vt:lpstr>RAAD Store/Extract Flow</vt:lpstr>
      <vt:lpstr>RAAD Parse Flow</vt:lpstr>
      <vt:lpstr>RAAD Analyze Flow</vt:lpstr>
      <vt:lpstr>RAAD Report</vt:lpstr>
      <vt:lpstr>Deeper overview of RAAD  </vt:lpstr>
      <vt:lpstr>PowerPoint Presentation</vt:lpstr>
      <vt:lpstr>RAAD Codified Handbook  Categories of Asserts</vt:lpstr>
      <vt:lpstr>RAAD Codified Handbook Examples of Updated Wiki</vt:lpstr>
      <vt:lpstr>RAAD Codified Handbook  Add Context based on Pareto</vt:lpstr>
      <vt:lpstr>Content for RAAD Auto Expert Report</vt:lpstr>
      <vt:lpstr>RAAD Forecast/Prediction - Controlled Experiments Application of RAAD to Media Failure Prediction</vt:lpstr>
      <vt:lpstr>RNN-LSTM MP forecast Samples </vt:lpstr>
      <vt:lpstr>Experimental Results (AI RNN-LSTM)</vt:lpstr>
      <vt:lpstr>Productization Requirements</vt:lpstr>
      <vt:lpstr>Productization Requirements  + Deliverables</vt:lpstr>
      <vt:lpstr>Productization Requirements</vt:lpstr>
      <vt:lpstr>RAAD Q1 Tasks </vt:lpstr>
      <vt:lpstr>RAAD Q2-Q4 Tasks </vt:lpstr>
      <vt:lpstr>Serenity LLVM Compiler Plug-in </vt:lpstr>
      <vt:lpstr>What is Serenity?</vt:lpstr>
      <vt:lpstr>Worry Free persistence for Legacy Applications</vt:lpstr>
      <vt:lpstr>What’s the innovation?</vt:lpstr>
      <vt:lpstr>Serenity Results</vt:lpstr>
      <vt:lpstr>Ease of Use</vt:lpstr>
      <vt:lpstr>Background/Revisit</vt:lpstr>
      <vt:lpstr>Storage: Motivation and Opportunity</vt:lpstr>
      <vt:lpstr>Identify Purpose</vt:lpstr>
      <vt:lpstr>Quantification of the Global Costs Associated with Development</vt:lpstr>
      <vt:lpstr>Problem Statement </vt:lpstr>
      <vt:lpstr>Environment Observation and Hypothesis</vt:lpstr>
      <vt:lpstr>Vision</vt:lpstr>
      <vt:lpstr>Application of MP-Engine(s)</vt:lpstr>
      <vt:lpstr>RAAD: Strategic Value </vt:lpstr>
      <vt:lpstr>RAAD: Technical Approach Plan</vt:lpstr>
      <vt:lpstr>RAAD: Generalized Approach</vt:lpstr>
      <vt:lpstr>Experiment Setups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Tarango, Joseph D</dc:creator>
  <cp:lastModifiedBy>Tarango, Joseph D</cp:lastModifiedBy>
  <cp:revision>5</cp:revision>
  <dcterms:modified xsi:type="dcterms:W3CDTF">2022-04-08T18:44:53Z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BU">
    <vt:lpwstr>NA</vt:lpwstr>
  </property>
  <property fmtid="{D5CDD505-2E9C-101B-9397-08002B2CF9AE}" pid="4" name="CTP_IDSID">
    <vt:lpwstr>NA</vt:lpwstr>
  </property>
  <property fmtid="{D5CDD505-2E9C-101B-9397-08002B2CF9AE}" pid="5" name="CTP_WWID">
    <vt:lpwstr>NA</vt:lpwstr>
  </property>
  <property fmtid="{D5CDD505-2E9C-101B-9397-08002B2CF9AE}" pid="6" name="CTPClassification">
    <vt:lpwstr>CTP_NT</vt:lpwstr>
  </property>
  <property fmtid="{D5CDD505-2E9C-101B-9397-08002B2CF9AE}" pid="7" name="ContentTypeId">
    <vt:lpwstr>0x0101006DEB5EC108112C4AACB011763034394F</vt:lpwstr>
  </property>
  <property fmtid="{D5CDD505-2E9C-101B-9397-08002B2CF9AE}" pid="8" name="CTP_TimeStamp">
    <vt:lpwstr>2021-01-19 21:55:56Z</vt:lpwstr>
  </property>
  <property fmtid="{D5CDD505-2E9C-101B-9397-08002B2CF9AE}" pid="9" name="MSIP_Label_9aa06179-68b3-4e2b-b09b-a2424735516b_Enabled">
    <vt:lpwstr>True</vt:lpwstr>
  </property>
  <property fmtid="{D5CDD505-2E9C-101B-9397-08002B2CF9AE}" pid="10" name="MSIP_Label_9aa06179-68b3-4e2b-b09b-a2424735516b_SiteId">
    <vt:lpwstr>46c98d88-e344-4ed4-8496-4ed7712e255d</vt:lpwstr>
  </property>
  <property fmtid="{D5CDD505-2E9C-101B-9397-08002B2CF9AE}" pid="11" name="MSIP_Label_9aa06179-68b3-4e2b-b09b-a2424735516b_Owner">
    <vt:lpwstr>jim.s.baca@intel.com</vt:lpwstr>
  </property>
  <property fmtid="{D5CDD505-2E9C-101B-9397-08002B2CF9AE}" pid="12" name="MSIP_Label_9aa06179-68b3-4e2b-b09b-a2424735516b_SetDate">
    <vt:lpwstr>2021-03-23T16:18:39.3915991Z</vt:lpwstr>
  </property>
  <property fmtid="{D5CDD505-2E9C-101B-9397-08002B2CF9AE}" pid="13" name="MSIP_Label_9aa06179-68b3-4e2b-b09b-a2424735516b_Name">
    <vt:lpwstr>Intel Confidential</vt:lpwstr>
  </property>
  <property fmtid="{D5CDD505-2E9C-101B-9397-08002B2CF9AE}" pid="14" name="MSIP_Label_9aa06179-68b3-4e2b-b09b-a2424735516b_Application">
    <vt:lpwstr>Microsoft Azure Information Protection</vt:lpwstr>
  </property>
  <property fmtid="{D5CDD505-2E9C-101B-9397-08002B2CF9AE}" pid="15" name="MSIP_Label_9aa06179-68b3-4e2b-b09b-a2424735516b_ActionId">
    <vt:lpwstr>71d0ea11-b6a6-44d0-829d-f60a526b5628</vt:lpwstr>
  </property>
  <property fmtid="{D5CDD505-2E9C-101B-9397-08002B2CF9AE}" pid="16" name="MSIP_Label_9aa06179-68b3-4e2b-b09b-a2424735516b_Extended_MSFT_Method">
    <vt:lpwstr>Manual</vt:lpwstr>
  </property>
  <property fmtid="{D5CDD505-2E9C-101B-9397-08002B2CF9AE}" pid="17" name="Sensitivity">
    <vt:lpwstr>Intel Confidential</vt:lpwstr>
  </property>
</Properties>
</file>